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71" r:id="rId2"/>
    <p:sldId id="307" r:id="rId3"/>
    <p:sldId id="263" r:id="rId4"/>
    <p:sldId id="314" r:id="rId5"/>
    <p:sldId id="315" r:id="rId6"/>
    <p:sldId id="258" r:id="rId7"/>
    <p:sldId id="316" r:id="rId8"/>
    <p:sldId id="317" r:id="rId9"/>
    <p:sldId id="300" r:id="rId10"/>
    <p:sldId id="308" r:id="rId11"/>
    <p:sldId id="261" r:id="rId12"/>
    <p:sldId id="280" r:id="rId13"/>
    <p:sldId id="268" r:id="rId14"/>
    <p:sldId id="301" r:id="rId15"/>
    <p:sldId id="264" r:id="rId16"/>
    <p:sldId id="282" r:id="rId17"/>
    <p:sldId id="293" r:id="rId18"/>
    <p:sldId id="266" r:id="rId19"/>
    <p:sldId id="299" r:id="rId20"/>
    <p:sldId id="273" r:id="rId21"/>
    <p:sldId id="277" r:id="rId22"/>
    <p:sldId id="276" r:id="rId23"/>
    <p:sldId id="278" r:id="rId24"/>
    <p:sldId id="302" r:id="rId25"/>
    <p:sldId id="275" r:id="rId26"/>
    <p:sldId id="274" r:id="rId27"/>
    <p:sldId id="312" r:id="rId28"/>
    <p:sldId id="313" r:id="rId29"/>
    <p:sldId id="309" r:id="rId30"/>
    <p:sldId id="279" r:id="rId31"/>
    <p:sldId id="269" r:id="rId32"/>
    <p:sldId id="311" r:id="rId33"/>
    <p:sldId id="310" r:id="rId34"/>
    <p:sldId id="281" r:id="rId35"/>
    <p:sldId id="294" r:id="rId36"/>
    <p:sldId id="295" r:id="rId37"/>
    <p:sldId id="303" r:id="rId38"/>
    <p:sldId id="267" r:id="rId39"/>
    <p:sldId id="296" r:id="rId40"/>
    <p:sldId id="297" r:id="rId41"/>
    <p:sldId id="290" r:id="rId42"/>
    <p:sldId id="287" r:id="rId43"/>
    <p:sldId id="270" r:id="rId44"/>
    <p:sldId id="289" r:id="rId45"/>
    <p:sldId id="304" r:id="rId46"/>
    <p:sldId id="305" r:id="rId47"/>
    <p:sldId id="285" r:id="rId48"/>
    <p:sldId id="292" r:id="rId49"/>
    <p:sldId id="288" r:id="rId50"/>
    <p:sldId id="272" r:id="rId51"/>
    <p:sldId id="283" r:id="rId52"/>
    <p:sldId id="298" r:id="rId53"/>
    <p:sldId id="306" r:id="rId54"/>
    <p:sldId id="29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24C"/>
    <a:srgbClr val="FF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33" autoAdjust="0"/>
    <p:restoredTop sz="94533" autoAdjust="0"/>
  </p:normalViewPr>
  <p:slideViewPr>
    <p:cSldViewPr>
      <p:cViewPr varScale="1">
        <p:scale>
          <a:sx n="82" d="100"/>
          <a:sy n="82" d="100"/>
        </p:scale>
        <p:origin x="51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Downloads\Chrome\302014031P1G001.XLS"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'[302014031P1G001.XLS]EAAG_graph'!$E$58</c:f>
              <c:strCache>
                <c:ptCount val="1"/>
                <c:pt idx="0">
                  <c:v>Spain</c:v>
                </c:pt>
              </c:strCache>
            </c:strRef>
          </c:tx>
          <c:spPr>
            <a:ln w="28575" cap="rnd">
              <a:solidFill>
                <a:schemeClr val="accent6"/>
              </a:solidFill>
              <a:round/>
            </a:ln>
            <a:effectLst/>
          </c:spPr>
          <c:marker>
            <c:symbol val="none"/>
          </c:marker>
          <c:cat>
            <c:strRef>
              <c:f>'[302014031P1G001.XLS]EAAG_graph'!$A$59:$A$79</c:f>
              <c:strCache>
                <c:ptCount val="21"/>
                <c:pt idx="0">
                  <c:v>Q1-2009</c:v>
                </c:pt>
                <c:pt idx="1">
                  <c:v>Q2-2009</c:v>
                </c:pt>
                <c:pt idx="2">
                  <c:v>Q3-2009</c:v>
                </c:pt>
                <c:pt idx="3">
                  <c:v>Q4-2009</c:v>
                </c:pt>
                <c:pt idx="4">
                  <c:v>Q1-2010</c:v>
                </c:pt>
                <c:pt idx="5">
                  <c:v>Q2-2010</c:v>
                </c:pt>
                <c:pt idx="6">
                  <c:v>Q3-2010</c:v>
                </c:pt>
                <c:pt idx="7">
                  <c:v>Q4-2010</c:v>
                </c:pt>
                <c:pt idx="8">
                  <c:v>Q1-2011</c:v>
                </c:pt>
                <c:pt idx="9">
                  <c:v>Q2-2011</c:v>
                </c:pt>
                <c:pt idx="10">
                  <c:v>Q3-2011</c:v>
                </c:pt>
                <c:pt idx="11">
                  <c:v>Q4-2011</c:v>
                </c:pt>
                <c:pt idx="12">
                  <c:v>Q1-2012</c:v>
                </c:pt>
                <c:pt idx="13">
                  <c:v>Q2-2012</c:v>
                </c:pt>
                <c:pt idx="14">
                  <c:v>Q3-2012</c:v>
                </c:pt>
                <c:pt idx="15">
                  <c:v>Q4-2012</c:v>
                </c:pt>
                <c:pt idx="16">
                  <c:v>Q1-2013</c:v>
                </c:pt>
                <c:pt idx="17">
                  <c:v>Q2-2013</c:v>
                </c:pt>
                <c:pt idx="18">
                  <c:v>Q3-2013</c:v>
                </c:pt>
                <c:pt idx="19">
                  <c:v>Q4-2013</c:v>
                </c:pt>
                <c:pt idx="20">
                  <c:v>Q1-2014</c:v>
                </c:pt>
              </c:strCache>
            </c:strRef>
          </c:cat>
          <c:val>
            <c:numRef>
              <c:f>'[302014031P1G001.XLS]EAAG_graph'!$E$59:$E$79</c:f>
              <c:numCache>
                <c:formatCode>#,##0.00</c:formatCode>
                <c:ptCount val="21"/>
                <c:pt idx="0">
                  <c:v>56.20185913091521</c:v>
                </c:pt>
                <c:pt idx="1">
                  <c:v>54.106489199867617</c:v>
                </c:pt>
                <c:pt idx="2">
                  <c:v>55.538244060583089</c:v>
                </c:pt>
                <c:pt idx="3">
                  <c:v>57.542038336218788</c:v>
                </c:pt>
                <c:pt idx="4">
                  <c:v>57.6812261526483</c:v>
                </c:pt>
                <c:pt idx="5">
                  <c:v>57.668724346230782</c:v>
                </c:pt>
                <c:pt idx="6">
                  <c:v>57.144622908826939</c:v>
                </c:pt>
                <c:pt idx="7">
                  <c:v>57.20573779211351</c:v>
                </c:pt>
                <c:pt idx="8">
                  <c:v>59.085251381814587</c:v>
                </c:pt>
                <c:pt idx="9">
                  <c:v>60.060850372668547</c:v>
                </c:pt>
                <c:pt idx="10">
                  <c:v>60.248436279583721</c:v>
                </c:pt>
                <c:pt idx="11">
                  <c:v>61.02526017351979</c:v>
                </c:pt>
                <c:pt idx="12">
                  <c:v>61.028469986853494</c:v>
                </c:pt>
                <c:pt idx="13">
                  <c:v>60.791189157914673</c:v>
                </c:pt>
                <c:pt idx="14">
                  <c:v>62.321932548273921</c:v>
                </c:pt>
                <c:pt idx="15">
                  <c:v>64.057297971279922</c:v>
                </c:pt>
                <c:pt idx="16">
                  <c:v>65.078813374298889</c:v>
                </c:pt>
                <c:pt idx="17">
                  <c:v>66.750077937600565</c:v>
                </c:pt>
                <c:pt idx="18">
                  <c:v>67.707604537062409</c:v>
                </c:pt>
                <c:pt idx="19">
                  <c:v>67.564456323635383</c:v>
                </c:pt>
                <c:pt idx="20">
                  <c:v>67.703560138443478</c:v>
                </c:pt>
              </c:numCache>
            </c:numRef>
          </c:val>
          <c:smooth val="0"/>
        </c:ser>
        <c:dLbls>
          <c:showLegendKey val="0"/>
          <c:showVal val="0"/>
          <c:showCatName val="0"/>
          <c:showSerName val="0"/>
          <c:showPercent val="0"/>
          <c:showBubbleSize val="0"/>
        </c:dLbls>
        <c:smooth val="0"/>
        <c:axId val="535668848"/>
        <c:axId val="535669936"/>
      </c:lineChart>
      <c:catAx>
        <c:axId val="53566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535669936"/>
        <c:crosses val="autoZero"/>
        <c:auto val="1"/>
        <c:lblAlgn val="ctr"/>
        <c:lblOffset val="100"/>
        <c:noMultiLvlLbl val="0"/>
      </c:catAx>
      <c:valAx>
        <c:axId val="535669936"/>
        <c:scaling>
          <c:orientation val="minMax"/>
          <c:max val="70"/>
          <c:min val="50"/>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PT"/>
          </a:p>
        </c:txPr>
        <c:crossAx val="5356688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Sheet1!$A$1</c:f>
              <c:strCache>
                <c:ptCount val="1"/>
                <c:pt idx="0">
                  <c:v>Column1</c:v>
                </c:pt>
              </c:strCache>
            </c:strRef>
          </c:tx>
          <c:dPt>
            <c:idx val="0"/>
            <c:bubble3D val="0"/>
            <c:spPr>
              <a:pattFill prst="pct90">
                <a:fgClr>
                  <a:srgbClr val="F5C24C"/>
                </a:fgClr>
                <a:bgClr>
                  <a:schemeClr val="bg1"/>
                </a:bgClr>
              </a:pattFill>
            </c:spPr>
          </c:dPt>
          <c:dPt>
            <c:idx val="1"/>
            <c:bubble3D val="0"/>
            <c:spPr>
              <a:solidFill>
                <a:schemeClr val="tx1">
                  <a:lumMod val="65000"/>
                  <a:lumOff val="35000"/>
                  <a:alpha val="65000"/>
                </a:schemeClr>
              </a:solidFill>
            </c:spPr>
          </c:dPt>
          <c:dLbls>
            <c:dLbl>
              <c:idx val="0"/>
              <c:layout>
                <c:manualLayout>
                  <c:x val="0.17516865538517182"/>
                  <c:y val="-8.576093218133527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b="1">
                    <a:solidFill>
                      <a:schemeClr val="bg1"/>
                    </a:solidFill>
                    <a:latin typeface="+mj-lt"/>
                  </a:defRPr>
                </a:pPr>
                <a:endParaRPr lang="pt-PT"/>
              </a:p>
            </c:txPr>
            <c:showLegendKey val="0"/>
            <c:showVal val="0"/>
            <c:showCatName val="0"/>
            <c:showSerName val="0"/>
            <c:showPercent val="0"/>
            <c:showBubbleSize val="0"/>
            <c:extLst>
              <c:ext xmlns:c15="http://schemas.microsoft.com/office/drawing/2012/chart" uri="{CE6537A1-D6FC-4f65-9D91-7224C49458BB}"/>
            </c:extLst>
          </c:dLbls>
          <c:val>
            <c:numRef>
              <c:f>Sheet1!$A$2:$A$3</c:f>
              <c:numCache>
                <c:formatCode>0%</c:formatCode>
                <c:ptCount val="2"/>
                <c:pt idx="0">
                  <c:v>0.25</c:v>
                </c:pt>
                <c:pt idx="1">
                  <c:v>0.75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pt-PT"/>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Sheet1!$A$1</c:f>
              <c:strCache>
                <c:ptCount val="1"/>
                <c:pt idx="0">
                  <c:v>Column1</c:v>
                </c:pt>
              </c:strCache>
            </c:strRef>
          </c:tx>
          <c:dPt>
            <c:idx val="0"/>
            <c:bubble3D val="0"/>
            <c:spPr>
              <a:pattFill prst="pct90">
                <a:fgClr>
                  <a:srgbClr val="F5C24C"/>
                </a:fgClr>
                <a:bgClr>
                  <a:schemeClr val="bg1"/>
                </a:bgClr>
              </a:pattFill>
            </c:spPr>
          </c:dPt>
          <c:dPt>
            <c:idx val="1"/>
            <c:bubble3D val="0"/>
            <c:spPr>
              <a:solidFill>
                <a:sysClr val="windowText" lastClr="000000">
                  <a:lumMod val="65000"/>
                  <a:lumOff val="35000"/>
                  <a:alpha val="65000"/>
                </a:sysClr>
              </a:solidFill>
            </c:spPr>
          </c:dPt>
          <c:dLbls>
            <c:dLbl>
              <c:idx val="0"/>
              <c:layout>
                <c:manualLayout>
                  <c:x val="0.16868092740794322"/>
                  <c:y val="-0.47498362438893388"/>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b="1">
                    <a:solidFill>
                      <a:schemeClr val="bg1"/>
                    </a:solidFill>
                    <a:latin typeface="+mj-lt"/>
                  </a:defRPr>
                </a:pPr>
                <a:endParaRPr lang="pt-PT"/>
              </a:p>
            </c:txPr>
            <c:showLegendKey val="0"/>
            <c:showVal val="0"/>
            <c:showCatName val="0"/>
            <c:showSerName val="0"/>
            <c:showPercent val="0"/>
            <c:showBubbleSize val="0"/>
            <c:extLst>
              <c:ext xmlns:c15="http://schemas.microsoft.com/office/drawing/2012/chart" uri="{CE6537A1-D6FC-4f65-9D91-7224C49458BB}"/>
            </c:extLst>
          </c:dLbls>
          <c:val>
            <c:numRef>
              <c:f>Sheet1!$A$2:$A$3</c:f>
              <c:numCache>
                <c:formatCode>0%</c:formatCode>
                <c:ptCount val="2"/>
                <c:pt idx="0">
                  <c:v>0.75</c:v>
                </c:pt>
                <c:pt idx="1">
                  <c:v>0.25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pt-PT"/>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areaChart>
        <c:grouping val="standard"/>
        <c:varyColors val="0"/>
        <c:ser>
          <c:idx val="0"/>
          <c:order val="0"/>
          <c:tx>
            <c:strRef>
              <c:f>Sheet1!$B$1</c:f>
              <c:strCache>
                <c:ptCount val="1"/>
                <c:pt idx="0">
                  <c:v>Series 1</c:v>
                </c:pt>
              </c:strCache>
            </c:strRef>
          </c:tx>
          <c:spPr>
            <a:solidFill>
              <a:schemeClr val="tx1">
                <a:lumMod val="65000"/>
                <a:lumOff val="35000"/>
                <a:alpha val="75000"/>
              </a:schemeClr>
            </a:solidFill>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F5C24C">
                <a:alpha val="75000"/>
              </a:srgbClr>
            </a:solidFill>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bg1">
                <a:lumMod val="65000"/>
                <a:alpha val="75000"/>
              </a:schemeClr>
            </a:solidFill>
            <a:scene3d>
              <a:camera prst="orthographicFront"/>
              <a:lightRig rig="threePt" dir="t"/>
            </a:scene3d>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0</c:v>
                </c:pt>
              </c:numCache>
            </c:numRef>
          </c:val>
        </c:ser>
        <c:dLbls>
          <c:showLegendKey val="0"/>
          <c:showVal val="0"/>
          <c:showCatName val="0"/>
          <c:showSerName val="0"/>
          <c:showPercent val="0"/>
          <c:showBubbleSize val="0"/>
        </c:dLbls>
        <c:axId val="497059168"/>
        <c:axId val="320409424"/>
      </c:areaChart>
      <c:catAx>
        <c:axId val="497059168"/>
        <c:scaling>
          <c:orientation val="minMax"/>
        </c:scaling>
        <c:delete val="0"/>
        <c:axPos val="b"/>
        <c:numFmt formatCode="General" sourceLinked="0"/>
        <c:majorTickMark val="out"/>
        <c:minorTickMark val="none"/>
        <c:tickLblPos val="nextTo"/>
        <c:txPr>
          <a:bodyPr/>
          <a:lstStyle/>
          <a:p>
            <a:pPr>
              <a:defRPr>
                <a:solidFill>
                  <a:schemeClr val="bg1">
                    <a:lumMod val="65000"/>
                  </a:schemeClr>
                </a:solidFill>
              </a:defRPr>
            </a:pPr>
            <a:endParaRPr lang="pt-PT"/>
          </a:p>
        </c:txPr>
        <c:crossAx val="320409424"/>
        <c:crosses val="autoZero"/>
        <c:auto val="1"/>
        <c:lblAlgn val="ctr"/>
        <c:lblOffset val="100"/>
        <c:noMultiLvlLbl val="0"/>
      </c:catAx>
      <c:valAx>
        <c:axId val="320409424"/>
        <c:scaling>
          <c:orientation val="minMax"/>
          <c:max val="5"/>
        </c:scaling>
        <c:delete val="0"/>
        <c:axPos val="l"/>
        <c:majorGridlines>
          <c:spPr>
            <a:ln>
              <a:solidFill>
                <a:schemeClr val="bg1">
                  <a:lumMod val="75000"/>
                  <a:alpha val="30000"/>
                </a:schemeClr>
              </a:solidFill>
              <a:prstDash val="lgDash"/>
            </a:ln>
          </c:spPr>
        </c:majorGridlines>
        <c:numFmt formatCode="General" sourceLinked="1"/>
        <c:majorTickMark val="out"/>
        <c:minorTickMark val="none"/>
        <c:tickLblPos val="nextTo"/>
        <c:txPr>
          <a:bodyPr/>
          <a:lstStyle/>
          <a:p>
            <a:pPr>
              <a:defRPr>
                <a:solidFill>
                  <a:schemeClr val="bg1">
                    <a:lumMod val="65000"/>
                  </a:schemeClr>
                </a:solidFill>
              </a:defRPr>
            </a:pPr>
            <a:endParaRPr lang="pt-PT"/>
          </a:p>
        </c:txPr>
        <c:crossAx val="497059168"/>
        <c:crosses val="autoZero"/>
        <c:crossBetween val="midCat"/>
      </c:valAx>
    </c:plotArea>
    <c:legend>
      <c:legendPos val="r"/>
      <c:layout>
        <c:manualLayout>
          <c:xMode val="edge"/>
          <c:yMode val="edge"/>
          <c:x val="0.86804715378209762"/>
          <c:y val="0.13387007369578452"/>
          <c:w val="8.9883106769991922E-2"/>
          <c:h val="0.29196943124301433"/>
        </c:manualLayout>
      </c:layout>
      <c:overlay val="0"/>
      <c:txPr>
        <a:bodyPr/>
        <a:lstStyle/>
        <a:p>
          <a:pPr>
            <a:defRPr>
              <a:solidFill>
                <a:schemeClr val="bg1">
                  <a:lumMod val="65000"/>
                </a:schemeClr>
              </a:solidFill>
            </a:defRPr>
          </a:pPr>
          <a:endParaRPr lang="pt-PT"/>
        </a:p>
      </c:txPr>
    </c:legend>
    <c:plotVisOnly val="1"/>
    <c:dispBlanksAs val="zero"/>
    <c:showDLblsOverMax val="0"/>
  </c:chart>
  <c:txPr>
    <a:bodyPr/>
    <a:lstStyle/>
    <a:p>
      <a:pPr>
        <a:defRPr sz="1000">
          <a:solidFill>
            <a:srgbClr val="7B725B"/>
          </a:solidFill>
        </a:defRPr>
      </a:pPr>
      <a:endParaRPr lang="pt-PT"/>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5498951862823172E-2"/>
          <c:y val="5.1251556153279962E-2"/>
          <c:w val="0.77951244066535619"/>
          <c:h val="0.83310476432796898"/>
        </c:manualLayout>
      </c:layout>
      <c:barChart>
        <c:barDir val="col"/>
        <c:grouping val="clustered"/>
        <c:varyColors val="0"/>
        <c:ser>
          <c:idx val="0"/>
          <c:order val="0"/>
          <c:tx>
            <c:strRef>
              <c:f>Sheet1!$B$1</c:f>
              <c:strCache>
                <c:ptCount val="1"/>
                <c:pt idx="0">
                  <c:v>Series 1</c:v>
                </c:pt>
              </c:strCache>
            </c:strRef>
          </c:tx>
          <c:spPr>
            <a:solidFill>
              <a:srgbClr val="F5C24C">
                <a:alpha val="75000"/>
              </a:srgb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tx1">
                <a:lumMod val="65000"/>
                <a:lumOff val="35000"/>
                <a:alpha val="75000"/>
              </a:scheme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bg1">
                <a:lumMod val="75000"/>
                <a:alpha val="75000"/>
              </a:schemeClr>
            </a:solidFill>
            <a:scene3d>
              <a:camera prst="orthographicFront"/>
              <a:lightRig rig="threePt" dir="t"/>
            </a:scene3d>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0</c:v>
                </c:pt>
              </c:numCache>
            </c:numRef>
          </c:val>
        </c:ser>
        <c:dLbls>
          <c:showLegendKey val="0"/>
          <c:showVal val="0"/>
          <c:showCatName val="0"/>
          <c:showSerName val="0"/>
          <c:showPercent val="0"/>
          <c:showBubbleSize val="0"/>
        </c:dLbls>
        <c:gapWidth val="150"/>
        <c:axId val="531239808"/>
        <c:axId val="531240896"/>
      </c:barChart>
      <c:catAx>
        <c:axId val="531239808"/>
        <c:scaling>
          <c:orientation val="minMax"/>
        </c:scaling>
        <c:delete val="0"/>
        <c:axPos val="b"/>
        <c:numFmt formatCode="General" sourceLinked="0"/>
        <c:majorTickMark val="out"/>
        <c:minorTickMark val="none"/>
        <c:tickLblPos val="nextTo"/>
        <c:crossAx val="531240896"/>
        <c:crosses val="autoZero"/>
        <c:auto val="1"/>
        <c:lblAlgn val="ctr"/>
        <c:lblOffset val="100"/>
        <c:noMultiLvlLbl val="0"/>
      </c:catAx>
      <c:valAx>
        <c:axId val="531240896"/>
        <c:scaling>
          <c:orientation val="minMax"/>
          <c:max val="5"/>
        </c:scaling>
        <c:delete val="0"/>
        <c:axPos val="l"/>
        <c:majorGridlines>
          <c:spPr>
            <a:ln>
              <a:solidFill>
                <a:srgbClr val="A49B84">
                  <a:alpha val="30000"/>
                </a:srgbClr>
              </a:solidFill>
              <a:prstDash val="lgDash"/>
            </a:ln>
          </c:spPr>
        </c:majorGridlines>
        <c:numFmt formatCode="General" sourceLinked="1"/>
        <c:majorTickMark val="out"/>
        <c:minorTickMark val="none"/>
        <c:tickLblPos val="nextTo"/>
        <c:crossAx val="531239808"/>
        <c:crosses val="autoZero"/>
        <c:crossBetween val="between"/>
      </c:valAx>
    </c:plotArea>
    <c:legend>
      <c:legendPos val="r"/>
      <c:layout>
        <c:manualLayout>
          <c:xMode val="edge"/>
          <c:yMode val="edge"/>
          <c:x val="0.85476136076062659"/>
          <c:y val="5.0778303815642405E-2"/>
          <c:w val="0.11084219089396631"/>
          <c:h val="0.25042354630294328"/>
        </c:manualLayout>
      </c:layout>
      <c:overlay val="0"/>
    </c:legend>
    <c:plotVisOnly val="1"/>
    <c:dispBlanksAs val="zero"/>
    <c:showDLblsOverMax val="0"/>
  </c:chart>
  <c:txPr>
    <a:bodyPr/>
    <a:lstStyle/>
    <a:p>
      <a:pPr>
        <a:defRPr sz="1000">
          <a:solidFill>
            <a:schemeClr val="bg1">
              <a:lumMod val="65000"/>
            </a:schemeClr>
          </a:solidFill>
        </a:defRPr>
      </a:pPr>
      <a:endParaRPr lang="pt-PT"/>
    </a:p>
  </c:txPr>
  <c:externalData r:id="rId1">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FBA236-ED4E-445B-B21E-5083837DAEAC}" type="doc">
      <dgm:prSet loTypeId="urn:microsoft.com/office/officeart/2005/8/layout/hChevron3" loCatId="process" qsTypeId="urn:microsoft.com/office/officeart/2005/8/quickstyle/simple1" qsCatId="simple" csTypeId="urn:microsoft.com/office/officeart/2005/8/colors/accent1_2" csCatId="accent1" phldr="1"/>
      <dgm:spPr/>
    </dgm:pt>
    <dgm:pt modelId="{2EFE2A9A-2BE3-445F-90B8-2DA47C9DC60E}">
      <dgm:prSet phldrT="[Text]" custT="1"/>
      <dgm:spPr>
        <a:solidFill>
          <a:schemeClr val="tx1">
            <a:lumMod val="50000"/>
            <a:lumOff val="50000"/>
          </a:schemeClr>
        </a:solidFill>
        <a:ln>
          <a:noFill/>
        </a:ln>
      </dgm:spPr>
      <dgm:t>
        <a:bodyPr/>
        <a:lstStyle/>
        <a:p>
          <a:r>
            <a:rPr lang="en-US" sz="1600" b="1" dirty="0" smtClean="0">
              <a:latin typeface="Signika Negative" pitchFamily="2" charset="0"/>
            </a:rPr>
            <a:t>Management</a:t>
          </a:r>
          <a:endParaRPr lang="en-US" sz="1600" b="1" dirty="0">
            <a:latin typeface="Signika Negative" pitchFamily="2" charset="0"/>
          </a:endParaRPr>
        </a:p>
      </dgm:t>
    </dgm:pt>
    <dgm:pt modelId="{BA9E9043-E2C5-4DAB-B089-3D29AE20F08F}" type="parTrans" cxnId="{16031285-491F-4543-9D17-30E8DB324FAE}">
      <dgm:prSet/>
      <dgm:spPr/>
      <dgm:t>
        <a:bodyPr/>
        <a:lstStyle/>
        <a:p>
          <a:endParaRPr lang="en-US" sz="1600" b="1">
            <a:latin typeface="Signika Negative" pitchFamily="2" charset="0"/>
          </a:endParaRPr>
        </a:p>
      </dgm:t>
    </dgm:pt>
    <dgm:pt modelId="{F262018D-52CF-404E-A60B-C53EBC785E92}" type="sibTrans" cxnId="{16031285-491F-4543-9D17-30E8DB324FAE}">
      <dgm:prSet/>
      <dgm:spPr/>
      <dgm:t>
        <a:bodyPr/>
        <a:lstStyle/>
        <a:p>
          <a:endParaRPr lang="en-US" sz="1600" b="1">
            <a:latin typeface="Signika Negative" pitchFamily="2" charset="0"/>
          </a:endParaRPr>
        </a:p>
      </dgm:t>
    </dgm:pt>
    <dgm:pt modelId="{F02FF2D1-1C7C-4E32-A265-670DE3F65C26}">
      <dgm:prSet phldrT="[Text]" custT="1"/>
      <dgm:spPr>
        <a:solidFill>
          <a:schemeClr val="tx1">
            <a:lumMod val="75000"/>
            <a:lumOff val="25000"/>
          </a:schemeClr>
        </a:solidFill>
        <a:ln>
          <a:noFill/>
        </a:ln>
      </dgm:spPr>
      <dgm:t>
        <a:bodyPr/>
        <a:lstStyle/>
        <a:p>
          <a:r>
            <a:rPr lang="en-US" sz="1600" b="1" dirty="0" smtClean="0">
              <a:latin typeface="Signika Negative" pitchFamily="2" charset="0"/>
            </a:rPr>
            <a:t>Process</a:t>
          </a:r>
          <a:endParaRPr lang="en-US" sz="1600" b="1" dirty="0">
            <a:latin typeface="Signika Negative" pitchFamily="2" charset="0"/>
          </a:endParaRPr>
        </a:p>
      </dgm:t>
    </dgm:pt>
    <dgm:pt modelId="{BBF13CAE-D546-4E81-A241-50F7D4209E9C}" type="parTrans" cxnId="{8EA4FBCE-AE81-40B4-B9B8-99E754589355}">
      <dgm:prSet/>
      <dgm:spPr/>
      <dgm:t>
        <a:bodyPr/>
        <a:lstStyle/>
        <a:p>
          <a:endParaRPr lang="en-US" sz="1600" b="1">
            <a:latin typeface="Signika Negative" pitchFamily="2" charset="0"/>
          </a:endParaRPr>
        </a:p>
      </dgm:t>
    </dgm:pt>
    <dgm:pt modelId="{D3DC8045-0433-40FE-A8C5-B19D4C6F02E4}" type="sibTrans" cxnId="{8EA4FBCE-AE81-40B4-B9B8-99E754589355}">
      <dgm:prSet/>
      <dgm:spPr/>
      <dgm:t>
        <a:bodyPr/>
        <a:lstStyle/>
        <a:p>
          <a:endParaRPr lang="en-US" sz="1600" b="1">
            <a:latin typeface="Signika Negative" pitchFamily="2" charset="0"/>
          </a:endParaRPr>
        </a:p>
      </dgm:t>
    </dgm:pt>
    <dgm:pt modelId="{68A18434-741A-43EA-9A04-6FA38604444A}">
      <dgm:prSet phldrT="[Text]" custT="1"/>
      <dgm:spPr>
        <a:solidFill>
          <a:srgbClr val="F5C24C"/>
        </a:solidFill>
        <a:ln>
          <a:noFill/>
        </a:ln>
      </dgm:spPr>
      <dgm:t>
        <a:bodyPr/>
        <a:lstStyle/>
        <a:p>
          <a:r>
            <a:rPr lang="en-US" sz="1600" b="1" dirty="0" smtClean="0">
              <a:latin typeface="Signika Negative" pitchFamily="2" charset="0"/>
            </a:rPr>
            <a:t>Talent</a:t>
          </a:r>
          <a:endParaRPr lang="en-US" sz="1600" b="1" dirty="0">
            <a:latin typeface="Signika Negative" pitchFamily="2" charset="0"/>
          </a:endParaRPr>
        </a:p>
      </dgm:t>
    </dgm:pt>
    <dgm:pt modelId="{23CB7F3D-89BC-4AE7-B105-D5A003B1DA11}" type="parTrans" cxnId="{D1EB98F5-5CA7-4770-8CBC-5A39C2671871}">
      <dgm:prSet/>
      <dgm:spPr/>
      <dgm:t>
        <a:bodyPr/>
        <a:lstStyle/>
        <a:p>
          <a:endParaRPr lang="en-US" sz="1600" b="1">
            <a:latin typeface="Signika Negative" pitchFamily="2" charset="0"/>
          </a:endParaRPr>
        </a:p>
      </dgm:t>
    </dgm:pt>
    <dgm:pt modelId="{94D31D3E-FF81-463F-A0DC-F56F75AC7A8B}" type="sibTrans" cxnId="{D1EB98F5-5CA7-4770-8CBC-5A39C2671871}">
      <dgm:prSet/>
      <dgm:spPr/>
      <dgm:t>
        <a:bodyPr/>
        <a:lstStyle/>
        <a:p>
          <a:endParaRPr lang="en-US" sz="1600" b="1">
            <a:latin typeface="Signika Negative" pitchFamily="2" charset="0"/>
          </a:endParaRPr>
        </a:p>
      </dgm:t>
    </dgm:pt>
    <dgm:pt modelId="{BD2BE59C-6E2D-4FD6-9429-6687D2F49DBB}" type="pres">
      <dgm:prSet presAssocID="{9BFBA236-ED4E-445B-B21E-5083837DAEAC}" presName="Name0" presStyleCnt="0">
        <dgm:presLayoutVars>
          <dgm:dir/>
          <dgm:resizeHandles val="exact"/>
        </dgm:presLayoutVars>
      </dgm:prSet>
      <dgm:spPr/>
    </dgm:pt>
    <dgm:pt modelId="{DD6BEA46-7FC4-442A-BBC2-0CD46009A47C}" type="pres">
      <dgm:prSet presAssocID="{2EFE2A9A-2BE3-445F-90B8-2DA47C9DC60E}" presName="parTxOnly" presStyleLbl="node1" presStyleIdx="0" presStyleCnt="3" custLinFactNeighborX="-9454" custLinFactNeighborY="-7467">
        <dgm:presLayoutVars>
          <dgm:bulletEnabled val="1"/>
        </dgm:presLayoutVars>
      </dgm:prSet>
      <dgm:spPr/>
      <dgm:t>
        <a:bodyPr/>
        <a:lstStyle/>
        <a:p>
          <a:endParaRPr lang="en-US"/>
        </a:p>
      </dgm:t>
    </dgm:pt>
    <dgm:pt modelId="{F4FE6D7F-72E0-4C0E-8740-BB9E6416A5D5}" type="pres">
      <dgm:prSet presAssocID="{F262018D-52CF-404E-A60B-C53EBC785E92}" presName="parSpace" presStyleCnt="0"/>
      <dgm:spPr/>
    </dgm:pt>
    <dgm:pt modelId="{16594F58-431D-4C4E-ADDE-3655F4ECCC3C}" type="pres">
      <dgm:prSet presAssocID="{F02FF2D1-1C7C-4E32-A265-670DE3F65C26}" presName="parTxOnly" presStyleLbl="node1" presStyleIdx="1" presStyleCnt="3">
        <dgm:presLayoutVars>
          <dgm:bulletEnabled val="1"/>
        </dgm:presLayoutVars>
      </dgm:prSet>
      <dgm:spPr/>
      <dgm:t>
        <a:bodyPr/>
        <a:lstStyle/>
        <a:p>
          <a:endParaRPr lang="en-US"/>
        </a:p>
      </dgm:t>
    </dgm:pt>
    <dgm:pt modelId="{6EF916BE-C804-4D47-85F6-3AAFABC0F50B}" type="pres">
      <dgm:prSet presAssocID="{D3DC8045-0433-40FE-A8C5-B19D4C6F02E4}" presName="parSpace" presStyleCnt="0"/>
      <dgm:spPr/>
    </dgm:pt>
    <dgm:pt modelId="{355E6D99-9B3F-4A4B-93DA-01423125FF41}" type="pres">
      <dgm:prSet presAssocID="{68A18434-741A-43EA-9A04-6FA38604444A}" presName="parTxOnly" presStyleLbl="node1" presStyleIdx="2" presStyleCnt="3">
        <dgm:presLayoutVars>
          <dgm:bulletEnabled val="1"/>
        </dgm:presLayoutVars>
      </dgm:prSet>
      <dgm:spPr/>
      <dgm:t>
        <a:bodyPr/>
        <a:lstStyle/>
        <a:p>
          <a:endParaRPr lang="en-US"/>
        </a:p>
      </dgm:t>
    </dgm:pt>
  </dgm:ptLst>
  <dgm:cxnLst>
    <dgm:cxn modelId="{8EA4FBCE-AE81-40B4-B9B8-99E754589355}" srcId="{9BFBA236-ED4E-445B-B21E-5083837DAEAC}" destId="{F02FF2D1-1C7C-4E32-A265-670DE3F65C26}" srcOrd="1" destOrd="0" parTransId="{BBF13CAE-D546-4E81-A241-50F7D4209E9C}" sibTransId="{D3DC8045-0433-40FE-A8C5-B19D4C6F02E4}"/>
    <dgm:cxn modelId="{34FFD785-6EB8-467F-A142-3D359EBC3E1C}" type="presOf" srcId="{2EFE2A9A-2BE3-445F-90B8-2DA47C9DC60E}" destId="{DD6BEA46-7FC4-442A-BBC2-0CD46009A47C}" srcOrd="0" destOrd="0" presId="urn:microsoft.com/office/officeart/2005/8/layout/hChevron3"/>
    <dgm:cxn modelId="{16031285-491F-4543-9D17-30E8DB324FAE}" srcId="{9BFBA236-ED4E-445B-B21E-5083837DAEAC}" destId="{2EFE2A9A-2BE3-445F-90B8-2DA47C9DC60E}" srcOrd="0" destOrd="0" parTransId="{BA9E9043-E2C5-4DAB-B089-3D29AE20F08F}" sibTransId="{F262018D-52CF-404E-A60B-C53EBC785E92}"/>
    <dgm:cxn modelId="{6F22F4DA-AC3F-42AD-A52F-B56AACFAAE09}" type="presOf" srcId="{68A18434-741A-43EA-9A04-6FA38604444A}" destId="{355E6D99-9B3F-4A4B-93DA-01423125FF41}" srcOrd="0" destOrd="0" presId="urn:microsoft.com/office/officeart/2005/8/layout/hChevron3"/>
    <dgm:cxn modelId="{3A260D06-EFFE-4B6A-AAAC-C1F2C4F32023}" type="presOf" srcId="{F02FF2D1-1C7C-4E32-A265-670DE3F65C26}" destId="{16594F58-431D-4C4E-ADDE-3655F4ECCC3C}" srcOrd="0" destOrd="0" presId="urn:microsoft.com/office/officeart/2005/8/layout/hChevron3"/>
    <dgm:cxn modelId="{968F851D-277E-4554-A640-73FD85C71B09}" type="presOf" srcId="{9BFBA236-ED4E-445B-B21E-5083837DAEAC}" destId="{BD2BE59C-6E2D-4FD6-9429-6687D2F49DBB}" srcOrd="0" destOrd="0" presId="urn:microsoft.com/office/officeart/2005/8/layout/hChevron3"/>
    <dgm:cxn modelId="{D1EB98F5-5CA7-4770-8CBC-5A39C2671871}" srcId="{9BFBA236-ED4E-445B-B21E-5083837DAEAC}" destId="{68A18434-741A-43EA-9A04-6FA38604444A}" srcOrd="2" destOrd="0" parTransId="{23CB7F3D-89BC-4AE7-B105-D5A003B1DA11}" sibTransId="{94D31D3E-FF81-463F-A0DC-F56F75AC7A8B}"/>
    <dgm:cxn modelId="{B2EF75EF-4CC4-45F9-B105-46236C935484}" type="presParOf" srcId="{BD2BE59C-6E2D-4FD6-9429-6687D2F49DBB}" destId="{DD6BEA46-7FC4-442A-BBC2-0CD46009A47C}" srcOrd="0" destOrd="0" presId="urn:microsoft.com/office/officeart/2005/8/layout/hChevron3"/>
    <dgm:cxn modelId="{0C44C8F7-3102-4CE9-8D90-363A063FDD4B}" type="presParOf" srcId="{BD2BE59C-6E2D-4FD6-9429-6687D2F49DBB}" destId="{F4FE6D7F-72E0-4C0E-8740-BB9E6416A5D5}" srcOrd="1" destOrd="0" presId="urn:microsoft.com/office/officeart/2005/8/layout/hChevron3"/>
    <dgm:cxn modelId="{564E599F-6282-4384-A7ED-84850A0DB50E}" type="presParOf" srcId="{BD2BE59C-6E2D-4FD6-9429-6687D2F49DBB}" destId="{16594F58-431D-4C4E-ADDE-3655F4ECCC3C}" srcOrd="2" destOrd="0" presId="urn:microsoft.com/office/officeart/2005/8/layout/hChevron3"/>
    <dgm:cxn modelId="{42CA9729-0122-403D-B19E-AE4663B7B1CC}" type="presParOf" srcId="{BD2BE59C-6E2D-4FD6-9429-6687D2F49DBB}" destId="{6EF916BE-C804-4D47-85F6-3AAFABC0F50B}" srcOrd="3" destOrd="0" presId="urn:microsoft.com/office/officeart/2005/8/layout/hChevron3"/>
    <dgm:cxn modelId="{6A8720B1-E017-471C-9C2C-2E3B12F0A360}" type="presParOf" srcId="{BD2BE59C-6E2D-4FD6-9429-6687D2F49DBB}" destId="{355E6D99-9B3F-4A4B-93DA-01423125FF41}" srcOrd="4"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A356EA-E97D-45A2-9758-A8B8F1D13D7F}"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9D61B7FB-E3ED-4CA1-9C39-4229CA860740}">
      <dgm:prSet phldrT="[Text]" custT="1"/>
      <dgm:spPr/>
      <dgm:t>
        <a:bodyPr/>
        <a:lstStyle/>
        <a:p>
          <a:r>
            <a:rPr lang="es-HN" sz="1200" b="1" dirty="0" smtClean="0">
              <a:solidFill>
                <a:schemeClr val="tx1">
                  <a:lumMod val="50000"/>
                  <a:lumOff val="50000"/>
                </a:schemeClr>
              </a:solidFill>
              <a:latin typeface="Signika Negative" pitchFamily="2" charset="0"/>
            </a:rPr>
            <a:t>Design</a:t>
          </a:r>
          <a:endParaRPr lang="en-US" sz="1200" b="1" dirty="0">
            <a:solidFill>
              <a:schemeClr val="tx1">
                <a:lumMod val="50000"/>
                <a:lumOff val="50000"/>
              </a:schemeClr>
            </a:solidFill>
            <a:latin typeface="Signika Negative" pitchFamily="2" charset="0"/>
          </a:endParaRPr>
        </a:p>
      </dgm:t>
    </dgm:pt>
    <dgm:pt modelId="{28309DFD-5232-42AA-A04C-C60BD4245B9E}" type="parTrans" cxnId="{B8EB5029-7A11-4580-A2DF-0D9FAD4466B3}">
      <dgm:prSet/>
      <dgm:spPr/>
      <dgm:t>
        <a:bodyPr/>
        <a:lstStyle/>
        <a:p>
          <a:endParaRPr lang="en-US" sz="1200">
            <a:solidFill>
              <a:schemeClr val="tx1">
                <a:lumMod val="50000"/>
                <a:lumOff val="50000"/>
              </a:schemeClr>
            </a:solidFill>
            <a:latin typeface="Signika Negative" pitchFamily="2" charset="0"/>
          </a:endParaRPr>
        </a:p>
      </dgm:t>
    </dgm:pt>
    <dgm:pt modelId="{D7CF575A-B5E6-4E0A-8F81-108860391226}" type="sibTrans" cxnId="{B8EB5029-7A11-4580-A2DF-0D9FAD4466B3}">
      <dgm:prSet/>
      <dgm:spPr/>
      <dgm:t>
        <a:bodyPr/>
        <a:lstStyle/>
        <a:p>
          <a:endParaRPr lang="en-US" sz="1200">
            <a:solidFill>
              <a:schemeClr val="tx1">
                <a:lumMod val="50000"/>
                <a:lumOff val="50000"/>
              </a:schemeClr>
            </a:solidFill>
            <a:latin typeface="Signika Negative" pitchFamily="2" charset="0"/>
          </a:endParaRPr>
        </a:p>
      </dgm:t>
    </dgm:pt>
    <dgm:pt modelId="{D598275C-A264-427F-8317-78ADAF7BD767}">
      <dgm:prSet phldrT="[Text]" custT="1"/>
      <dgm:spPr/>
      <dgm:t>
        <a:bodyPr/>
        <a:lstStyle/>
        <a:p>
          <a:pPr algn="r"/>
          <a:r>
            <a:rPr lang="es-HN" sz="1200" b="1" dirty="0" smtClean="0">
              <a:solidFill>
                <a:schemeClr val="tx1">
                  <a:lumMod val="50000"/>
                  <a:lumOff val="50000"/>
                </a:schemeClr>
              </a:solidFill>
              <a:latin typeface="Signika Negative" pitchFamily="2" charset="0"/>
            </a:rPr>
            <a:t>Idea</a:t>
          </a:r>
          <a:endParaRPr lang="en-US" sz="1200" b="1" dirty="0">
            <a:solidFill>
              <a:schemeClr val="tx1">
                <a:lumMod val="50000"/>
                <a:lumOff val="50000"/>
              </a:schemeClr>
            </a:solidFill>
            <a:latin typeface="Signika Negative" pitchFamily="2" charset="0"/>
          </a:endParaRPr>
        </a:p>
      </dgm:t>
    </dgm:pt>
    <dgm:pt modelId="{2000AC4F-E347-4E2F-BF83-29DA1FD24CED}" type="parTrans" cxnId="{F781BD4F-8343-4735-AA9F-C675FF0902E0}">
      <dgm:prSet/>
      <dgm:spPr/>
      <dgm:t>
        <a:bodyPr/>
        <a:lstStyle/>
        <a:p>
          <a:endParaRPr lang="en-US" sz="1200">
            <a:solidFill>
              <a:schemeClr val="tx1">
                <a:lumMod val="50000"/>
                <a:lumOff val="50000"/>
              </a:schemeClr>
            </a:solidFill>
            <a:latin typeface="Signika Negative" pitchFamily="2" charset="0"/>
          </a:endParaRPr>
        </a:p>
      </dgm:t>
    </dgm:pt>
    <dgm:pt modelId="{AB7EB0C8-D109-497A-A8D7-0FAA0E363A91}" type="sibTrans" cxnId="{F781BD4F-8343-4735-AA9F-C675FF0902E0}">
      <dgm:prSet/>
      <dgm:spPr/>
      <dgm:t>
        <a:bodyPr/>
        <a:lstStyle/>
        <a:p>
          <a:endParaRPr lang="en-US" sz="1200">
            <a:solidFill>
              <a:schemeClr val="tx1">
                <a:lumMod val="50000"/>
                <a:lumOff val="50000"/>
              </a:schemeClr>
            </a:solidFill>
            <a:latin typeface="Signika Negative" pitchFamily="2" charset="0"/>
          </a:endParaRPr>
        </a:p>
      </dgm:t>
    </dgm:pt>
    <dgm:pt modelId="{54A1A598-E4A0-4FE5-BEFD-747D7E314B69}">
      <dgm:prSet phldrT="[Text]" custT="1"/>
      <dgm:spPr/>
      <dgm:t>
        <a:bodyPr/>
        <a:lstStyle/>
        <a:p>
          <a:r>
            <a:rPr lang="es-HN" sz="1200" b="1" smtClean="0">
              <a:solidFill>
                <a:schemeClr val="tx1">
                  <a:lumMod val="50000"/>
                  <a:lumOff val="50000"/>
                </a:schemeClr>
              </a:solidFill>
              <a:latin typeface="Signika Negative" pitchFamily="2" charset="0"/>
            </a:rPr>
            <a:t>Brain storm</a:t>
          </a:r>
          <a:endParaRPr lang="en-US" sz="1200" b="1" dirty="0">
            <a:solidFill>
              <a:schemeClr val="tx1">
                <a:lumMod val="50000"/>
                <a:lumOff val="50000"/>
              </a:schemeClr>
            </a:solidFill>
            <a:latin typeface="Signika Negative" pitchFamily="2" charset="0"/>
          </a:endParaRPr>
        </a:p>
      </dgm:t>
    </dgm:pt>
    <dgm:pt modelId="{9DDB4517-6F2D-41CC-9F92-A51E03B018E1}" type="parTrans" cxnId="{371070FF-8351-483F-B879-699BAA8752F5}">
      <dgm:prSet/>
      <dgm:spPr/>
      <dgm:t>
        <a:bodyPr/>
        <a:lstStyle/>
        <a:p>
          <a:endParaRPr lang="en-US" sz="1200">
            <a:solidFill>
              <a:schemeClr val="tx1">
                <a:lumMod val="50000"/>
                <a:lumOff val="50000"/>
              </a:schemeClr>
            </a:solidFill>
            <a:latin typeface="Signika Negative" pitchFamily="2" charset="0"/>
          </a:endParaRPr>
        </a:p>
      </dgm:t>
    </dgm:pt>
    <dgm:pt modelId="{552DBCB7-FCAC-43ED-8C8B-446B4B16D60D}" type="sibTrans" cxnId="{371070FF-8351-483F-B879-699BAA8752F5}">
      <dgm:prSet/>
      <dgm:spPr/>
      <dgm:t>
        <a:bodyPr/>
        <a:lstStyle/>
        <a:p>
          <a:endParaRPr lang="en-US" sz="1200">
            <a:solidFill>
              <a:schemeClr val="tx1">
                <a:lumMod val="50000"/>
                <a:lumOff val="50000"/>
              </a:schemeClr>
            </a:solidFill>
            <a:latin typeface="Signika Negative" pitchFamily="2" charset="0"/>
          </a:endParaRPr>
        </a:p>
      </dgm:t>
    </dgm:pt>
    <dgm:pt modelId="{55CC4D67-D2E2-4D99-8892-82E9C03C8865}">
      <dgm:prSet phldrT="[Text]" custT="1"/>
      <dgm:spPr/>
      <dgm:t>
        <a:bodyPr/>
        <a:lstStyle/>
        <a:p>
          <a:r>
            <a:rPr lang="es-HN" sz="1200" b="1" smtClean="0">
              <a:solidFill>
                <a:schemeClr val="tx1">
                  <a:lumMod val="50000"/>
                  <a:lumOff val="50000"/>
                </a:schemeClr>
              </a:solidFill>
              <a:latin typeface="Signika Negative" pitchFamily="2" charset="0"/>
            </a:rPr>
            <a:t>Concept</a:t>
          </a:r>
          <a:endParaRPr lang="en-US" sz="1200" b="1" dirty="0">
            <a:solidFill>
              <a:schemeClr val="tx1">
                <a:lumMod val="50000"/>
                <a:lumOff val="50000"/>
              </a:schemeClr>
            </a:solidFill>
            <a:latin typeface="Signika Negative" pitchFamily="2" charset="0"/>
          </a:endParaRPr>
        </a:p>
      </dgm:t>
    </dgm:pt>
    <dgm:pt modelId="{3637D47C-3C52-46D0-962D-679913BD9C0D}" type="parTrans" cxnId="{4545A4D2-11F5-4C9B-BAC6-5F2D83C72F00}">
      <dgm:prSet/>
      <dgm:spPr/>
      <dgm:t>
        <a:bodyPr/>
        <a:lstStyle/>
        <a:p>
          <a:endParaRPr lang="en-US" sz="1200">
            <a:solidFill>
              <a:schemeClr val="tx1">
                <a:lumMod val="50000"/>
                <a:lumOff val="50000"/>
              </a:schemeClr>
            </a:solidFill>
            <a:latin typeface="Signika Negative" pitchFamily="2" charset="0"/>
          </a:endParaRPr>
        </a:p>
      </dgm:t>
    </dgm:pt>
    <dgm:pt modelId="{20E2B00A-9877-41E5-B217-F2315C523A60}" type="sibTrans" cxnId="{4545A4D2-11F5-4C9B-BAC6-5F2D83C72F00}">
      <dgm:prSet/>
      <dgm:spPr/>
      <dgm:t>
        <a:bodyPr/>
        <a:lstStyle/>
        <a:p>
          <a:endParaRPr lang="en-US" sz="1200">
            <a:solidFill>
              <a:schemeClr val="tx1">
                <a:lumMod val="50000"/>
                <a:lumOff val="50000"/>
              </a:schemeClr>
            </a:solidFill>
            <a:latin typeface="Signika Negative" pitchFamily="2" charset="0"/>
          </a:endParaRPr>
        </a:p>
      </dgm:t>
    </dgm:pt>
    <dgm:pt modelId="{12749784-A624-4C12-B8E1-80BA4988BE55}">
      <dgm:prSet phldrT="[Text]" custT="1"/>
      <dgm:spPr/>
      <dgm:t>
        <a:bodyPr/>
        <a:lstStyle/>
        <a:p>
          <a:r>
            <a:rPr lang="es-HN" sz="1200" b="1" smtClean="0">
              <a:solidFill>
                <a:schemeClr val="tx1">
                  <a:lumMod val="50000"/>
                  <a:lumOff val="50000"/>
                </a:schemeClr>
              </a:solidFill>
              <a:latin typeface="Signika Negative" pitchFamily="2" charset="0"/>
            </a:rPr>
            <a:t>Web</a:t>
          </a:r>
          <a:endParaRPr lang="en-US" sz="1200" b="1" dirty="0">
            <a:solidFill>
              <a:schemeClr val="tx1">
                <a:lumMod val="50000"/>
                <a:lumOff val="50000"/>
              </a:schemeClr>
            </a:solidFill>
            <a:latin typeface="Signika Negative" pitchFamily="2" charset="0"/>
          </a:endParaRPr>
        </a:p>
      </dgm:t>
    </dgm:pt>
    <dgm:pt modelId="{3FDE26AB-83DD-4DB4-9E47-DD59F8E6E5EB}" type="parTrans" cxnId="{319E102B-ABC2-451B-AE01-D3DD2BA231B6}">
      <dgm:prSet/>
      <dgm:spPr/>
      <dgm:t>
        <a:bodyPr/>
        <a:lstStyle/>
        <a:p>
          <a:endParaRPr lang="en-US" sz="1200">
            <a:solidFill>
              <a:schemeClr val="tx1">
                <a:lumMod val="50000"/>
                <a:lumOff val="50000"/>
              </a:schemeClr>
            </a:solidFill>
            <a:latin typeface="Signika Negative" pitchFamily="2" charset="0"/>
          </a:endParaRPr>
        </a:p>
      </dgm:t>
    </dgm:pt>
    <dgm:pt modelId="{60106C43-8825-43FE-A258-44722B76D84F}" type="sibTrans" cxnId="{319E102B-ABC2-451B-AE01-D3DD2BA231B6}">
      <dgm:prSet/>
      <dgm:spPr/>
      <dgm:t>
        <a:bodyPr/>
        <a:lstStyle/>
        <a:p>
          <a:endParaRPr lang="en-US" sz="1200">
            <a:solidFill>
              <a:schemeClr val="tx1">
                <a:lumMod val="50000"/>
                <a:lumOff val="50000"/>
              </a:schemeClr>
            </a:solidFill>
            <a:latin typeface="Signika Negative" pitchFamily="2" charset="0"/>
          </a:endParaRPr>
        </a:p>
      </dgm:t>
    </dgm:pt>
    <dgm:pt modelId="{00F78FE4-2E50-4BEF-8B55-DA5A496D2CC4}">
      <dgm:prSet phldrT="[Text]" custT="1"/>
      <dgm:spPr/>
      <dgm:t>
        <a:bodyPr/>
        <a:lstStyle/>
        <a:p>
          <a:r>
            <a:rPr lang="es-HN" sz="1200" b="1" dirty="0" smtClean="0">
              <a:solidFill>
                <a:schemeClr val="tx1">
                  <a:lumMod val="50000"/>
                  <a:lumOff val="50000"/>
                </a:schemeClr>
              </a:solidFill>
              <a:latin typeface="Signika Negative" pitchFamily="2" charset="0"/>
            </a:rPr>
            <a:t>Design</a:t>
          </a:r>
          <a:endParaRPr lang="en-US" sz="1200" b="1" dirty="0">
            <a:solidFill>
              <a:schemeClr val="tx1">
                <a:lumMod val="50000"/>
                <a:lumOff val="50000"/>
              </a:schemeClr>
            </a:solidFill>
            <a:latin typeface="Signika Negative" pitchFamily="2" charset="0"/>
          </a:endParaRPr>
        </a:p>
      </dgm:t>
    </dgm:pt>
    <dgm:pt modelId="{856CD68F-2F5E-45E5-B6D1-AAFE53D7C75F}" type="parTrans" cxnId="{3C9D52E5-6252-4B42-8CD4-2B9E22DA6871}">
      <dgm:prSet/>
      <dgm:spPr/>
      <dgm:t>
        <a:bodyPr/>
        <a:lstStyle/>
        <a:p>
          <a:endParaRPr lang="en-US" sz="1200">
            <a:solidFill>
              <a:schemeClr val="tx1">
                <a:lumMod val="50000"/>
                <a:lumOff val="50000"/>
              </a:schemeClr>
            </a:solidFill>
            <a:latin typeface="Signika Negative" pitchFamily="2" charset="0"/>
          </a:endParaRPr>
        </a:p>
      </dgm:t>
    </dgm:pt>
    <dgm:pt modelId="{54B57326-2309-45D4-B32D-652ADACBD260}" type="sibTrans" cxnId="{3C9D52E5-6252-4B42-8CD4-2B9E22DA6871}">
      <dgm:prSet/>
      <dgm:spPr/>
      <dgm:t>
        <a:bodyPr/>
        <a:lstStyle/>
        <a:p>
          <a:endParaRPr lang="en-US" sz="1200">
            <a:solidFill>
              <a:schemeClr val="tx1">
                <a:lumMod val="50000"/>
                <a:lumOff val="50000"/>
              </a:schemeClr>
            </a:solidFill>
            <a:latin typeface="Signika Negative" pitchFamily="2" charset="0"/>
          </a:endParaRPr>
        </a:p>
      </dgm:t>
    </dgm:pt>
    <dgm:pt modelId="{FF81FD7D-5C4E-462C-BA0D-45642CF14F26}">
      <dgm:prSet phldrT="[Text]" custT="1"/>
      <dgm:spPr/>
      <dgm:t>
        <a:bodyPr/>
        <a:lstStyle/>
        <a:p>
          <a:r>
            <a:rPr lang="es-HN" sz="1200" b="1" smtClean="0">
              <a:solidFill>
                <a:schemeClr val="tx1">
                  <a:lumMod val="50000"/>
                  <a:lumOff val="50000"/>
                </a:schemeClr>
              </a:solidFill>
              <a:latin typeface="Signika Negative" pitchFamily="2" charset="0"/>
            </a:rPr>
            <a:t>Code</a:t>
          </a:r>
          <a:endParaRPr lang="en-US" sz="1200" b="1" dirty="0">
            <a:solidFill>
              <a:schemeClr val="tx1">
                <a:lumMod val="50000"/>
                <a:lumOff val="50000"/>
              </a:schemeClr>
            </a:solidFill>
            <a:latin typeface="Signika Negative" pitchFamily="2" charset="0"/>
          </a:endParaRPr>
        </a:p>
      </dgm:t>
    </dgm:pt>
    <dgm:pt modelId="{05001CA2-10C1-48F8-B6E0-162774F62F80}" type="parTrans" cxnId="{87A1C4EE-9A77-44EB-9810-E8D8B41ACF63}">
      <dgm:prSet/>
      <dgm:spPr/>
      <dgm:t>
        <a:bodyPr/>
        <a:lstStyle/>
        <a:p>
          <a:endParaRPr lang="en-US" sz="1200">
            <a:solidFill>
              <a:schemeClr val="tx1">
                <a:lumMod val="50000"/>
                <a:lumOff val="50000"/>
              </a:schemeClr>
            </a:solidFill>
            <a:latin typeface="Signika Negative" pitchFamily="2" charset="0"/>
          </a:endParaRPr>
        </a:p>
      </dgm:t>
    </dgm:pt>
    <dgm:pt modelId="{C001E147-B476-4D82-BB09-0B7ECC3BB5CF}" type="sibTrans" cxnId="{87A1C4EE-9A77-44EB-9810-E8D8B41ACF63}">
      <dgm:prSet/>
      <dgm:spPr/>
      <dgm:t>
        <a:bodyPr/>
        <a:lstStyle/>
        <a:p>
          <a:endParaRPr lang="en-US" sz="1200">
            <a:solidFill>
              <a:schemeClr val="tx1">
                <a:lumMod val="50000"/>
                <a:lumOff val="50000"/>
              </a:schemeClr>
            </a:solidFill>
            <a:latin typeface="Signika Negative" pitchFamily="2" charset="0"/>
          </a:endParaRPr>
        </a:p>
      </dgm:t>
    </dgm:pt>
    <dgm:pt modelId="{F3032FCE-773E-41C2-96AF-E51286635657}">
      <dgm:prSet phldrT="[Text]" custT="1"/>
      <dgm:spPr/>
      <dgm:t>
        <a:bodyPr/>
        <a:lstStyle/>
        <a:p>
          <a:r>
            <a:rPr lang="es-HN" sz="1200" b="1" smtClean="0">
              <a:solidFill>
                <a:schemeClr val="tx1">
                  <a:lumMod val="50000"/>
                  <a:lumOff val="50000"/>
                </a:schemeClr>
              </a:solidFill>
              <a:latin typeface="Signika Negative" pitchFamily="2" charset="0"/>
            </a:rPr>
            <a:t>Video</a:t>
          </a:r>
          <a:endParaRPr lang="en-US" sz="1200" b="1" dirty="0">
            <a:solidFill>
              <a:schemeClr val="tx1">
                <a:lumMod val="50000"/>
                <a:lumOff val="50000"/>
              </a:schemeClr>
            </a:solidFill>
            <a:latin typeface="Signika Negative" pitchFamily="2" charset="0"/>
          </a:endParaRPr>
        </a:p>
      </dgm:t>
    </dgm:pt>
    <dgm:pt modelId="{1C1F367A-916E-4F0C-964C-3F5A1BF218C6}" type="parTrans" cxnId="{2C400DD2-9D08-4F62-B628-E9007192E54B}">
      <dgm:prSet/>
      <dgm:spPr/>
      <dgm:t>
        <a:bodyPr/>
        <a:lstStyle/>
        <a:p>
          <a:endParaRPr lang="en-US" sz="1200">
            <a:solidFill>
              <a:schemeClr val="tx1">
                <a:lumMod val="50000"/>
                <a:lumOff val="50000"/>
              </a:schemeClr>
            </a:solidFill>
            <a:latin typeface="Signika Negative" pitchFamily="2" charset="0"/>
          </a:endParaRPr>
        </a:p>
      </dgm:t>
    </dgm:pt>
    <dgm:pt modelId="{5062BF2C-7D68-4C7D-881C-079BD0821E64}" type="sibTrans" cxnId="{2C400DD2-9D08-4F62-B628-E9007192E54B}">
      <dgm:prSet/>
      <dgm:spPr/>
      <dgm:t>
        <a:bodyPr/>
        <a:lstStyle/>
        <a:p>
          <a:endParaRPr lang="en-US" sz="1200">
            <a:solidFill>
              <a:schemeClr val="tx1">
                <a:lumMod val="50000"/>
                <a:lumOff val="50000"/>
              </a:schemeClr>
            </a:solidFill>
            <a:latin typeface="Signika Negative" pitchFamily="2" charset="0"/>
          </a:endParaRPr>
        </a:p>
      </dgm:t>
    </dgm:pt>
    <dgm:pt modelId="{3EA0CEAF-33EE-4C7F-9D56-32F5A8126723}">
      <dgm:prSet phldrT="[Text]" custT="1"/>
      <dgm:spPr>
        <a:noFill/>
      </dgm:spPr>
      <dgm:t>
        <a:bodyPr/>
        <a:lstStyle/>
        <a:p>
          <a:r>
            <a:rPr lang="es-HN" sz="1200" b="1" smtClean="0">
              <a:solidFill>
                <a:schemeClr val="tx1">
                  <a:lumMod val="50000"/>
                  <a:lumOff val="50000"/>
                </a:schemeClr>
              </a:solidFill>
              <a:latin typeface="Signika Negative" pitchFamily="2" charset="0"/>
            </a:rPr>
            <a:t>StoryBoard</a:t>
          </a:r>
          <a:endParaRPr lang="en-US" sz="1200" b="1" dirty="0">
            <a:solidFill>
              <a:schemeClr val="tx1">
                <a:lumMod val="50000"/>
                <a:lumOff val="50000"/>
              </a:schemeClr>
            </a:solidFill>
            <a:latin typeface="Signika Negative" pitchFamily="2" charset="0"/>
          </a:endParaRPr>
        </a:p>
      </dgm:t>
    </dgm:pt>
    <dgm:pt modelId="{15F37C37-339C-43B5-B7B8-2909288F924B}" type="parTrans" cxnId="{65141025-8D9D-4701-96E4-B3E71BE36BF4}">
      <dgm:prSet/>
      <dgm:spPr/>
      <dgm:t>
        <a:bodyPr/>
        <a:lstStyle/>
        <a:p>
          <a:endParaRPr lang="en-US" sz="1200">
            <a:solidFill>
              <a:schemeClr val="tx1">
                <a:lumMod val="50000"/>
                <a:lumOff val="50000"/>
              </a:schemeClr>
            </a:solidFill>
            <a:latin typeface="Signika Negative" pitchFamily="2" charset="0"/>
          </a:endParaRPr>
        </a:p>
      </dgm:t>
    </dgm:pt>
    <dgm:pt modelId="{13FE97CF-2136-4D23-B883-E2FEB0CBA46E}" type="sibTrans" cxnId="{65141025-8D9D-4701-96E4-B3E71BE36BF4}">
      <dgm:prSet/>
      <dgm:spPr/>
      <dgm:t>
        <a:bodyPr/>
        <a:lstStyle/>
        <a:p>
          <a:endParaRPr lang="en-US" sz="1200">
            <a:solidFill>
              <a:schemeClr val="tx1">
                <a:lumMod val="50000"/>
                <a:lumOff val="50000"/>
              </a:schemeClr>
            </a:solidFill>
            <a:latin typeface="Signika Negative" pitchFamily="2" charset="0"/>
          </a:endParaRPr>
        </a:p>
      </dgm:t>
    </dgm:pt>
    <dgm:pt modelId="{0EFB6773-66AC-4904-8D83-E555AFA26E3B}" type="pres">
      <dgm:prSet presAssocID="{11A356EA-E97D-45A2-9758-A8B8F1D13D7F}" presName="Name0" presStyleCnt="0">
        <dgm:presLayoutVars>
          <dgm:dir/>
        </dgm:presLayoutVars>
      </dgm:prSet>
      <dgm:spPr/>
      <dgm:t>
        <a:bodyPr/>
        <a:lstStyle/>
        <a:p>
          <a:endParaRPr lang="en-US"/>
        </a:p>
      </dgm:t>
    </dgm:pt>
    <dgm:pt modelId="{82255A1F-8F1F-4E14-BF2B-8C7A9566A5FA}" type="pres">
      <dgm:prSet presAssocID="{9D61B7FB-E3ED-4CA1-9C39-4229CA860740}" presName="parComposite" presStyleCnt="0"/>
      <dgm:spPr/>
    </dgm:pt>
    <dgm:pt modelId="{9094FA21-6E92-441B-8C9F-52D734A65193}" type="pres">
      <dgm:prSet presAssocID="{9D61B7FB-E3ED-4CA1-9C39-4229CA860740}" presName="parBigCircle" presStyleLbl="node0" presStyleIdx="0" presStyleCnt="3"/>
      <dgm:spPr>
        <a:solidFill>
          <a:schemeClr val="tx1">
            <a:lumMod val="50000"/>
            <a:lumOff val="50000"/>
          </a:schemeClr>
        </a:solidFill>
        <a:ln>
          <a:noFill/>
        </a:ln>
      </dgm:spPr>
      <dgm:t>
        <a:bodyPr/>
        <a:lstStyle/>
        <a:p>
          <a:endParaRPr lang="en-US"/>
        </a:p>
      </dgm:t>
    </dgm:pt>
    <dgm:pt modelId="{B00C6C6B-F6B4-4049-B3E3-7FFC7CD52822}" type="pres">
      <dgm:prSet presAssocID="{9D61B7FB-E3ED-4CA1-9C39-4229CA860740}" presName="parTx" presStyleLbl="revTx" presStyleIdx="0" presStyleCnt="15"/>
      <dgm:spPr/>
      <dgm:t>
        <a:bodyPr/>
        <a:lstStyle/>
        <a:p>
          <a:endParaRPr lang="en-US"/>
        </a:p>
      </dgm:t>
    </dgm:pt>
    <dgm:pt modelId="{FA1C6AFA-99C7-4032-B7EF-CE0B3D8757F6}" type="pres">
      <dgm:prSet presAssocID="{9D61B7FB-E3ED-4CA1-9C39-4229CA860740}" presName="bSpace" presStyleCnt="0"/>
      <dgm:spPr/>
    </dgm:pt>
    <dgm:pt modelId="{7C2BD2AA-7356-4229-B772-E9DE52729B32}" type="pres">
      <dgm:prSet presAssocID="{9D61B7FB-E3ED-4CA1-9C39-4229CA860740}" presName="parBackupNorm" presStyleCnt="0"/>
      <dgm:spPr/>
    </dgm:pt>
    <dgm:pt modelId="{ABF8444C-73AC-427A-A676-39F3B67FC07C}" type="pres">
      <dgm:prSet presAssocID="{D7CF575A-B5E6-4E0A-8F81-108860391226}" presName="parSpace" presStyleCnt="0"/>
      <dgm:spPr/>
    </dgm:pt>
    <dgm:pt modelId="{6864E324-BF2E-4F41-851E-7132FCB320FD}" type="pres">
      <dgm:prSet presAssocID="{D598275C-A264-427F-8317-78ADAF7BD767}" presName="desBackupLeftNorm" presStyleCnt="0"/>
      <dgm:spPr/>
    </dgm:pt>
    <dgm:pt modelId="{280ECFE3-4FE2-4173-936F-7743FBFEBF12}" type="pres">
      <dgm:prSet presAssocID="{D598275C-A264-427F-8317-78ADAF7BD767}" presName="desComposite" presStyleCnt="0"/>
      <dgm:spPr/>
    </dgm:pt>
    <dgm:pt modelId="{E4D33CD8-13F9-45F3-B19D-D4C75FD41E93}" type="pres">
      <dgm:prSet presAssocID="{D598275C-A264-427F-8317-78ADAF7BD767}" presName="desCircle" presStyleLbl="node1" presStyleIdx="0" presStyleCnt="6"/>
      <dgm:spPr>
        <a:solidFill>
          <a:schemeClr val="bg1">
            <a:lumMod val="75000"/>
          </a:schemeClr>
        </a:solidFill>
        <a:ln>
          <a:noFill/>
        </a:ln>
      </dgm:spPr>
      <dgm:t>
        <a:bodyPr/>
        <a:lstStyle/>
        <a:p>
          <a:endParaRPr lang="en-US"/>
        </a:p>
      </dgm:t>
    </dgm:pt>
    <dgm:pt modelId="{FF7C2AD6-F06E-495E-B18A-71694065E1F1}" type="pres">
      <dgm:prSet presAssocID="{D598275C-A264-427F-8317-78ADAF7BD767}" presName="chTx" presStyleLbl="revTx" presStyleIdx="1" presStyleCnt="15"/>
      <dgm:spPr/>
      <dgm:t>
        <a:bodyPr/>
        <a:lstStyle/>
        <a:p>
          <a:endParaRPr lang="en-US"/>
        </a:p>
      </dgm:t>
    </dgm:pt>
    <dgm:pt modelId="{BB248908-9D96-4712-BD7C-D34657635399}" type="pres">
      <dgm:prSet presAssocID="{D598275C-A264-427F-8317-78ADAF7BD767}" presName="desTx" presStyleLbl="revTx" presStyleIdx="2" presStyleCnt="15">
        <dgm:presLayoutVars>
          <dgm:bulletEnabled val="1"/>
        </dgm:presLayoutVars>
      </dgm:prSet>
      <dgm:spPr/>
    </dgm:pt>
    <dgm:pt modelId="{695D9801-D22E-4F2B-8A8F-50134D36EED1}" type="pres">
      <dgm:prSet presAssocID="{D598275C-A264-427F-8317-78ADAF7BD767}" presName="desBackupRightNorm" presStyleCnt="0"/>
      <dgm:spPr/>
    </dgm:pt>
    <dgm:pt modelId="{7F97BDAC-E2FD-4E63-AA26-74B9C254D98D}" type="pres">
      <dgm:prSet presAssocID="{AB7EB0C8-D109-497A-A8D7-0FAA0E363A91}" presName="desSpace" presStyleCnt="0"/>
      <dgm:spPr/>
    </dgm:pt>
    <dgm:pt modelId="{E5E02041-40DD-49FB-A6CF-1D618EF6661B}" type="pres">
      <dgm:prSet presAssocID="{54A1A598-E4A0-4FE5-BEFD-747D7E314B69}" presName="desBackupLeftNorm" presStyleCnt="0"/>
      <dgm:spPr/>
    </dgm:pt>
    <dgm:pt modelId="{A477B782-454B-4046-855F-D15EA9D5FC01}" type="pres">
      <dgm:prSet presAssocID="{54A1A598-E4A0-4FE5-BEFD-747D7E314B69}" presName="desComposite" presStyleCnt="0"/>
      <dgm:spPr/>
    </dgm:pt>
    <dgm:pt modelId="{20EDCF62-ECF3-49B7-A947-063D93C223C6}" type="pres">
      <dgm:prSet presAssocID="{54A1A598-E4A0-4FE5-BEFD-747D7E314B69}" presName="desCircle" presStyleLbl="node1" presStyleIdx="1" presStyleCnt="6"/>
      <dgm:spPr>
        <a:solidFill>
          <a:srgbClr val="F5C24C"/>
        </a:solidFill>
        <a:ln>
          <a:noFill/>
        </a:ln>
      </dgm:spPr>
      <dgm:t>
        <a:bodyPr/>
        <a:lstStyle/>
        <a:p>
          <a:endParaRPr lang="en-US"/>
        </a:p>
      </dgm:t>
    </dgm:pt>
    <dgm:pt modelId="{0D2127CC-8202-46E5-B4F6-0BA25F4FC865}" type="pres">
      <dgm:prSet presAssocID="{54A1A598-E4A0-4FE5-BEFD-747D7E314B69}" presName="chTx" presStyleLbl="revTx" presStyleIdx="3" presStyleCnt="15"/>
      <dgm:spPr/>
      <dgm:t>
        <a:bodyPr/>
        <a:lstStyle/>
        <a:p>
          <a:endParaRPr lang="en-US"/>
        </a:p>
      </dgm:t>
    </dgm:pt>
    <dgm:pt modelId="{BDAE6568-F900-4FC2-811A-BD397A9CA778}" type="pres">
      <dgm:prSet presAssocID="{54A1A598-E4A0-4FE5-BEFD-747D7E314B69}" presName="desTx" presStyleLbl="revTx" presStyleIdx="4" presStyleCnt="15">
        <dgm:presLayoutVars>
          <dgm:bulletEnabled val="1"/>
        </dgm:presLayoutVars>
      </dgm:prSet>
      <dgm:spPr/>
    </dgm:pt>
    <dgm:pt modelId="{168918C2-8475-47A4-8F0C-9DFF81B65540}" type="pres">
      <dgm:prSet presAssocID="{54A1A598-E4A0-4FE5-BEFD-747D7E314B69}" presName="desBackupRightNorm" presStyleCnt="0"/>
      <dgm:spPr/>
    </dgm:pt>
    <dgm:pt modelId="{1237432F-09EA-4EF0-ADAF-9CEFD92FE2CF}" type="pres">
      <dgm:prSet presAssocID="{552DBCB7-FCAC-43ED-8C8B-446B4B16D60D}" presName="desSpace" presStyleCnt="0"/>
      <dgm:spPr/>
    </dgm:pt>
    <dgm:pt modelId="{D08628EE-9E2F-4AB8-974B-50E98DA63B2D}" type="pres">
      <dgm:prSet presAssocID="{55CC4D67-D2E2-4D99-8892-82E9C03C8865}" presName="desBackupLeftNorm" presStyleCnt="0"/>
      <dgm:spPr/>
    </dgm:pt>
    <dgm:pt modelId="{4C428E38-09EF-4E7E-B5EA-E6C6822C8CEA}" type="pres">
      <dgm:prSet presAssocID="{55CC4D67-D2E2-4D99-8892-82E9C03C8865}" presName="desComposite" presStyleCnt="0"/>
      <dgm:spPr/>
    </dgm:pt>
    <dgm:pt modelId="{A3DC1A6D-DB22-4631-A0F0-70909BA800F4}" type="pres">
      <dgm:prSet presAssocID="{55CC4D67-D2E2-4D99-8892-82E9C03C8865}" presName="desCircle" presStyleLbl="node1" presStyleIdx="2" presStyleCnt="6"/>
      <dgm:spPr>
        <a:solidFill>
          <a:schemeClr val="tx1">
            <a:lumMod val="50000"/>
            <a:lumOff val="50000"/>
          </a:schemeClr>
        </a:solidFill>
        <a:ln>
          <a:noFill/>
        </a:ln>
      </dgm:spPr>
      <dgm:t>
        <a:bodyPr/>
        <a:lstStyle/>
        <a:p>
          <a:endParaRPr lang="en-US"/>
        </a:p>
      </dgm:t>
    </dgm:pt>
    <dgm:pt modelId="{A539913A-2FAF-4695-AB12-246038A3501C}" type="pres">
      <dgm:prSet presAssocID="{55CC4D67-D2E2-4D99-8892-82E9C03C8865}" presName="chTx" presStyleLbl="revTx" presStyleIdx="5" presStyleCnt="15"/>
      <dgm:spPr/>
      <dgm:t>
        <a:bodyPr/>
        <a:lstStyle/>
        <a:p>
          <a:endParaRPr lang="en-US"/>
        </a:p>
      </dgm:t>
    </dgm:pt>
    <dgm:pt modelId="{F9A010F6-1752-4796-B13C-5F01C5542EC5}" type="pres">
      <dgm:prSet presAssocID="{55CC4D67-D2E2-4D99-8892-82E9C03C8865}" presName="desTx" presStyleLbl="revTx" presStyleIdx="6" presStyleCnt="15">
        <dgm:presLayoutVars>
          <dgm:bulletEnabled val="1"/>
        </dgm:presLayoutVars>
      </dgm:prSet>
      <dgm:spPr/>
    </dgm:pt>
    <dgm:pt modelId="{4F2AF194-E4FE-494C-91FA-D7509A4D1BDB}" type="pres">
      <dgm:prSet presAssocID="{55CC4D67-D2E2-4D99-8892-82E9C03C8865}" presName="desBackupRightNorm" presStyleCnt="0"/>
      <dgm:spPr/>
    </dgm:pt>
    <dgm:pt modelId="{FEC4AA28-FA58-49AD-A7E4-A4F6BC9CC68F}" type="pres">
      <dgm:prSet presAssocID="{20E2B00A-9877-41E5-B217-F2315C523A60}" presName="desSpace" presStyleCnt="0"/>
      <dgm:spPr/>
    </dgm:pt>
    <dgm:pt modelId="{343E01D8-8608-4749-BA70-7EDEDC2493A5}" type="pres">
      <dgm:prSet presAssocID="{12749784-A624-4C12-B8E1-80BA4988BE55}" presName="parComposite" presStyleCnt="0"/>
      <dgm:spPr/>
    </dgm:pt>
    <dgm:pt modelId="{5C522835-6051-478E-93C2-1B65DBE37A20}" type="pres">
      <dgm:prSet presAssocID="{12749784-A624-4C12-B8E1-80BA4988BE55}" presName="parBigCircle" presStyleLbl="node0" presStyleIdx="1" presStyleCnt="3"/>
      <dgm:spPr>
        <a:solidFill>
          <a:srgbClr val="F5C24C"/>
        </a:solidFill>
        <a:ln>
          <a:noFill/>
        </a:ln>
      </dgm:spPr>
      <dgm:t>
        <a:bodyPr/>
        <a:lstStyle/>
        <a:p>
          <a:endParaRPr lang="en-US"/>
        </a:p>
      </dgm:t>
    </dgm:pt>
    <dgm:pt modelId="{241A6A55-B5F4-4B17-95D0-1FC307881EE9}" type="pres">
      <dgm:prSet presAssocID="{12749784-A624-4C12-B8E1-80BA4988BE55}" presName="parTx" presStyleLbl="revTx" presStyleIdx="7" presStyleCnt="15"/>
      <dgm:spPr/>
      <dgm:t>
        <a:bodyPr/>
        <a:lstStyle/>
        <a:p>
          <a:endParaRPr lang="en-US"/>
        </a:p>
      </dgm:t>
    </dgm:pt>
    <dgm:pt modelId="{4210BB7E-4D10-4629-A2BC-3B92DA6D3430}" type="pres">
      <dgm:prSet presAssocID="{12749784-A624-4C12-B8E1-80BA4988BE55}" presName="bSpace" presStyleCnt="0"/>
      <dgm:spPr/>
    </dgm:pt>
    <dgm:pt modelId="{AA2C50B3-7EAB-4CEA-9FE7-E2EFE628EBBE}" type="pres">
      <dgm:prSet presAssocID="{12749784-A624-4C12-B8E1-80BA4988BE55}" presName="parBackupNorm" presStyleCnt="0"/>
      <dgm:spPr/>
    </dgm:pt>
    <dgm:pt modelId="{5E229419-7F93-481C-A96B-642B277B6302}" type="pres">
      <dgm:prSet presAssocID="{60106C43-8825-43FE-A258-44722B76D84F}" presName="parSpace" presStyleCnt="0"/>
      <dgm:spPr/>
    </dgm:pt>
    <dgm:pt modelId="{632CA4C0-AEDF-40AE-88EA-66979EE6BCD2}" type="pres">
      <dgm:prSet presAssocID="{00F78FE4-2E50-4BEF-8B55-DA5A496D2CC4}" presName="desBackupLeftNorm" presStyleCnt="0"/>
      <dgm:spPr/>
    </dgm:pt>
    <dgm:pt modelId="{58685AE6-5FA1-4D7B-8017-1CEDAF77914D}" type="pres">
      <dgm:prSet presAssocID="{00F78FE4-2E50-4BEF-8B55-DA5A496D2CC4}" presName="desComposite" presStyleCnt="0"/>
      <dgm:spPr/>
    </dgm:pt>
    <dgm:pt modelId="{25A57590-8647-4C3B-9936-CBAD56C181B4}" type="pres">
      <dgm:prSet presAssocID="{00F78FE4-2E50-4BEF-8B55-DA5A496D2CC4}" presName="desCircle" presStyleLbl="node1" presStyleIdx="3" presStyleCnt="6"/>
      <dgm:spPr>
        <a:solidFill>
          <a:schemeClr val="bg1">
            <a:lumMod val="75000"/>
          </a:schemeClr>
        </a:solidFill>
        <a:ln>
          <a:noFill/>
        </a:ln>
      </dgm:spPr>
      <dgm:t>
        <a:bodyPr/>
        <a:lstStyle/>
        <a:p>
          <a:endParaRPr lang="en-US"/>
        </a:p>
      </dgm:t>
    </dgm:pt>
    <dgm:pt modelId="{6A1C371E-91AF-4447-AD0D-4E8308796E55}" type="pres">
      <dgm:prSet presAssocID="{00F78FE4-2E50-4BEF-8B55-DA5A496D2CC4}" presName="chTx" presStyleLbl="revTx" presStyleIdx="8" presStyleCnt="15"/>
      <dgm:spPr/>
      <dgm:t>
        <a:bodyPr/>
        <a:lstStyle/>
        <a:p>
          <a:endParaRPr lang="en-US"/>
        </a:p>
      </dgm:t>
    </dgm:pt>
    <dgm:pt modelId="{A654F903-C2DA-41DF-8398-BE45BD9C96C5}" type="pres">
      <dgm:prSet presAssocID="{00F78FE4-2E50-4BEF-8B55-DA5A496D2CC4}" presName="desTx" presStyleLbl="revTx" presStyleIdx="9" presStyleCnt="15">
        <dgm:presLayoutVars>
          <dgm:bulletEnabled val="1"/>
        </dgm:presLayoutVars>
      </dgm:prSet>
      <dgm:spPr/>
    </dgm:pt>
    <dgm:pt modelId="{4AA4239B-D2F0-4C5E-92D0-4F9F2E1ED320}" type="pres">
      <dgm:prSet presAssocID="{00F78FE4-2E50-4BEF-8B55-DA5A496D2CC4}" presName="desBackupRightNorm" presStyleCnt="0"/>
      <dgm:spPr/>
    </dgm:pt>
    <dgm:pt modelId="{0DC40140-E2A6-40C2-ACC2-52856001EAA5}" type="pres">
      <dgm:prSet presAssocID="{54B57326-2309-45D4-B32D-652ADACBD260}" presName="desSpace" presStyleCnt="0"/>
      <dgm:spPr/>
    </dgm:pt>
    <dgm:pt modelId="{676E56AF-AD61-4814-B714-FD8C67CA1212}" type="pres">
      <dgm:prSet presAssocID="{FF81FD7D-5C4E-462C-BA0D-45642CF14F26}" presName="desBackupLeftNorm" presStyleCnt="0"/>
      <dgm:spPr/>
    </dgm:pt>
    <dgm:pt modelId="{E43CFA3C-ED81-4384-80AE-7505E2A1DBFF}" type="pres">
      <dgm:prSet presAssocID="{FF81FD7D-5C4E-462C-BA0D-45642CF14F26}" presName="desComposite" presStyleCnt="0"/>
      <dgm:spPr/>
    </dgm:pt>
    <dgm:pt modelId="{A02E959B-411E-4C1F-8F26-514705971A1A}" type="pres">
      <dgm:prSet presAssocID="{FF81FD7D-5C4E-462C-BA0D-45642CF14F26}" presName="desCircle" presStyleLbl="node1" presStyleIdx="4" presStyleCnt="6"/>
      <dgm:spPr>
        <a:solidFill>
          <a:srgbClr val="F5C24C"/>
        </a:solidFill>
        <a:ln>
          <a:noFill/>
        </a:ln>
      </dgm:spPr>
      <dgm:t>
        <a:bodyPr/>
        <a:lstStyle/>
        <a:p>
          <a:endParaRPr lang="en-US"/>
        </a:p>
      </dgm:t>
    </dgm:pt>
    <dgm:pt modelId="{136D5986-2128-4EC6-BE62-F070D82271A8}" type="pres">
      <dgm:prSet presAssocID="{FF81FD7D-5C4E-462C-BA0D-45642CF14F26}" presName="chTx" presStyleLbl="revTx" presStyleIdx="10" presStyleCnt="15"/>
      <dgm:spPr/>
      <dgm:t>
        <a:bodyPr/>
        <a:lstStyle/>
        <a:p>
          <a:endParaRPr lang="en-US"/>
        </a:p>
      </dgm:t>
    </dgm:pt>
    <dgm:pt modelId="{5E2D2A9F-C2E1-4BEF-9A90-A4C4423A7A86}" type="pres">
      <dgm:prSet presAssocID="{FF81FD7D-5C4E-462C-BA0D-45642CF14F26}" presName="desTx" presStyleLbl="revTx" presStyleIdx="11" presStyleCnt="15">
        <dgm:presLayoutVars>
          <dgm:bulletEnabled val="1"/>
        </dgm:presLayoutVars>
      </dgm:prSet>
      <dgm:spPr/>
    </dgm:pt>
    <dgm:pt modelId="{CFC66794-08DD-487B-A5EC-E264804067E8}" type="pres">
      <dgm:prSet presAssocID="{FF81FD7D-5C4E-462C-BA0D-45642CF14F26}" presName="desBackupRightNorm" presStyleCnt="0"/>
      <dgm:spPr/>
    </dgm:pt>
    <dgm:pt modelId="{00419D66-974B-440C-A3AB-A821201332FA}" type="pres">
      <dgm:prSet presAssocID="{C001E147-B476-4D82-BB09-0B7ECC3BB5CF}" presName="desSpace" presStyleCnt="0"/>
      <dgm:spPr/>
    </dgm:pt>
    <dgm:pt modelId="{AAC9234D-4AB9-4DB8-B2BD-F9F9CCDC7FF5}" type="pres">
      <dgm:prSet presAssocID="{F3032FCE-773E-41C2-96AF-E51286635657}" presName="parComposite" presStyleCnt="0"/>
      <dgm:spPr/>
    </dgm:pt>
    <dgm:pt modelId="{8474D242-1073-4BBC-A41D-A99C9F313A31}" type="pres">
      <dgm:prSet presAssocID="{F3032FCE-773E-41C2-96AF-E51286635657}" presName="parBigCircle" presStyleLbl="node0" presStyleIdx="2" presStyleCnt="3"/>
      <dgm:spPr>
        <a:solidFill>
          <a:schemeClr val="bg1">
            <a:lumMod val="50000"/>
          </a:schemeClr>
        </a:solidFill>
        <a:ln>
          <a:noFill/>
        </a:ln>
      </dgm:spPr>
      <dgm:t>
        <a:bodyPr/>
        <a:lstStyle/>
        <a:p>
          <a:endParaRPr lang="en-US"/>
        </a:p>
      </dgm:t>
    </dgm:pt>
    <dgm:pt modelId="{053B37CF-5BCA-442A-949D-5BC08F6FAA98}" type="pres">
      <dgm:prSet presAssocID="{F3032FCE-773E-41C2-96AF-E51286635657}" presName="parTx" presStyleLbl="revTx" presStyleIdx="12" presStyleCnt="15"/>
      <dgm:spPr/>
      <dgm:t>
        <a:bodyPr/>
        <a:lstStyle/>
        <a:p>
          <a:endParaRPr lang="en-US"/>
        </a:p>
      </dgm:t>
    </dgm:pt>
    <dgm:pt modelId="{5D2B9F86-BBF9-48D2-89DE-A74FD3F54A5B}" type="pres">
      <dgm:prSet presAssocID="{F3032FCE-773E-41C2-96AF-E51286635657}" presName="bSpace" presStyleCnt="0"/>
      <dgm:spPr/>
    </dgm:pt>
    <dgm:pt modelId="{3DB58462-673B-44D7-ADC7-0ED2531D45AF}" type="pres">
      <dgm:prSet presAssocID="{F3032FCE-773E-41C2-96AF-E51286635657}" presName="parBackupNorm" presStyleCnt="0"/>
      <dgm:spPr/>
    </dgm:pt>
    <dgm:pt modelId="{8644F183-2D10-4D66-BA1C-4888B4C121E9}" type="pres">
      <dgm:prSet presAssocID="{5062BF2C-7D68-4C7D-881C-079BD0821E64}" presName="parSpace" presStyleCnt="0"/>
      <dgm:spPr/>
    </dgm:pt>
    <dgm:pt modelId="{9F84EF67-9FB1-4B52-B0BE-A3A9AC9BE84E}" type="pres">
      <dgm:prSet presAssocID="{3EA0CEAF-33EE-4C7F-9D56-32F5A8126723}" presName="desBackupLeftNorm" presStyleCnt="0"/>
      <dgm:spPr/>
    </dgm:pt>
    <dgm:pt modelId="{7DD5C477-B3B2-459E-9C18-48EC1A45F014}" type="pres">
      <dgm:prSet presAssocID="{3EA0CEAF-33EE-4C7F-9D56-32F5A8126723}" presName="desComposite" presStyleCnt="0"/>
      <dgm:spPr/>
    </dgm:pt>
    <dgm:pt modelId="{1ACB27CE-16A4-47A0-B1B3-A75D6BC0E8C2}" type="pres">
      <dgm:prSet presAssocID="{3EA0CEAF-33EE-4C7F-9D56-32F5A8126723}" presName="desCircle" presStyleLbl="node1" presStyleIdx="5" presStyleCnt="6"/>
      <dgm:spPr>
        <a:solidFill>
          <a:srgbClr val="F5C24C"/>
        </a:solidFill>
        <a:ln>
          <a:noFill/>
        </a:ln>
      </dgm:spPr>
      <dgm:t>
        <a:bodyPr/>
        <a:lstStyle/>
        <a:p>
          <a:endParaRPr lang="en-US"/>
        </a:p>
      </dgm:t>
    </dgm:pt>
    <dgm:pt modelId="{2FE4A122-15FA-4CC1-95A1-1D87DD710C63}" type="pres">
      <dgm:prSet presAssocID="{3EA0CEAF-33EE-4C7F-9D56-32F5A8126723}" presName="chTx" presStyleLbl="revTx" presStyleIdx="13" presStyleCnt="15"/>
      <dgm:spPr/>
      <dgm:t>
        <a:bodyPr/>
        <a:lstStyle/>
        <a:p>
          <a:endParaRPr lang="en-US"/>
        </a:p>
      </dgm:t>
    </dgm:pt>
    <dgm:pt modelId="{1E4B3D3F-DBB4-4E09-B7A1-EF447B6D5E90}" type="pres">
      <dgm:prSet presAssocID="{3EA0CEAF-33EE-4C7F-9D56-32F5A8126723}" presName="desTx" presStyleLbl="revTx" presStyleIdx="14" presStyleCnt="15">
        <dgm:presLayoutVars>
          <dgm:bulletEnabled val="1"/>
        </dgm:presLayoutVars>
      </dgm:prSet>
      <dgm:spPr/>
    </dgm:pt>
    <dgm:pt modelId="{CBDB149C-C62A-40DA-B58F-486D28B425C2}" type="pres">
      <dgm:prSet presAssocID="{3EA0CEAF-33EE-4C7F-9D56-32F5A8126723}" presName="desBackupRightNorm" presStyleCnt="0"/>
      <dgm:spPr/>
    </dgm:pt>
    <dgm:pt modelId="{022893D3-4259-4E3C-AE90-2FBAD5E8644E}" type="pres">
      <dgm:prSet presAssocID="{13FE97CF-2136-4D23-B883-E2FEB0CBA46E}" presName="desSpace" presStyleCnt="0"/>
      <dgm:spPr/>
    </dgm:pt>
  </dgm:ptLst>
  <dgm:cxnLst>
    <dgm:cxn modelId="{55D68AD3-A2E4-4396-9EB7-79C6985236B2}" type="presOf" srcId="{11A356EA-E97D-45A2-9758-A8B8F1D13D7F}" destId="{0EFB6773-66AC-4904-8D83-E555AFA26E3B}" srcOrd="0" destOrd="0" presId="urn:microsoft.com/office/officeart/2008/layout/CircleAccentTimeline"/>
    <dgm:cxn modelId="{F781BD4F-8343-4735-AA9F-C675FF0902E0}" srcId="{9D61B7FB-E3ED-4CA1-9C39-4229CA860740}" destId="{D598275C-A264-427F-8317-78ADAF7BD767}" srcOrd="0" destOrd="0" parTransId="{2000AC4F-E347-4E2F-BF83-29DA1FD24CED}" sibTransId="{AB7EB0C8-D109-497A-A8D7-0FAA0E363A91}"/>
    <dgm:cxn modelId="{4545A4D2-11F5-4C9B-BAC6-5F2D83C72F00}" srcId="{9D61B7FB-E3ED-4CA1-9C39-4229CA860740}" destId="{55CC4D67-D2E2-4D99-8892-82E9C03C8865}" srcOrd="2" destOrd="0" parTransId="{3637D47C-3C52-46D0-962D-679913BD9C0D}" sibTransId="{20E2B00A-9877-41E5-B217-F2315C523A60}"/>
    <dgm:cxn modelId="{059A0BD9-0CB8-42B1-BB73-2CCCEF21629B}" type="presOf" srcId="{F3032FCE-773E-41C2-96AF-E51286635657}" destId="{053B37CF-5BCA-442A-949D-5BC08F6FAA98}" srcOrd="0" destOrd="0" presId="urn:microsoft.com/office/officeart/2008/layout/CircleAccentTimeline"/>
    <dgm:cxn modelId="{2C400DD2-9D08-4F62-B628-E9007192E54B}" srcId="{11A356EA-E97D-45A2-9758-A8B8F1D13D7F}" destId="{F3032FCE-773E-41C2-96AF-E51286635657}" srcOrd="2" destOrd="0" parTransId="{1C1F367A-916E-4F0C-964C-3F5A1BF218C6}" sibTransId="{5062BF2C-7D68-4C7D-881C-079BD0821E64}"/>
    <dgm:cxn modelId="{3C9D52E5-6252-4B42-8CD4-2B9E22DA6871}" srcId="{12749784-A624-4C12-B8E1-80BA4988BE55}" destId="{00F78FE4-2E50-4BEF-8B55-DA5A496D2CC4}" srcOrd="0" destOrd="0" parTransId="{856CD68F-2F5E-45E5-B6D1-AAFE53D7C75F}" sibTransId="{54B57326-2309-45D4-B32D-652ADACBD260}"/>
    <dgm:cxn modelId="{2FC85DF8-FAB8-4651-9BB2-781226D3AB4A}" type="presOf" srcId="{FF81FD7D-5C4E-462C-BA0D-45642CF14F26}" destId="{136D5986-2128-4EC6-BE62-F070D82271A8}" srcOrd="0" destOrd="0" presId="urn:microsoft.com/office/officeart/2008/layout/CircleAccentTimeline"/>
    <dgm:cxn modelId="{D3F8F281-A146-4D32-A8E4-1788CAB27314}" type="presOf" srcId="{12749784-A624-4C12-B8E1-80BA4988BE55}" destId="{241A6A55-B5F4-4B17-95D0-1FC307881EE9}" srcOrd="0" destOrd="0" presId="urn:microsoft.com/office/officeart/2008/layout/CircleAccentTimeline"/>
    <dgm:cxn modelId="{13A4960E-D367-4372-AA8B-358BE4DBFBEE}" type="presOf" srcId="{3EA0CEAF-33EE-4C7F-9D56-32F5A8126723}" destId="{2FE4A122-15FA-4CC1-95A1-1D87DD710C63}" srcOrd="0" destOrd="0" presId="urn:microsoft.com/office/officeart/2008/layout/CircleAccentTimeline"/>
    <dgm:cxn modelId="{78A70AE1-8E37-42F2-88F5-BF84AFF76DFD}" type="presOf" srcId="{9D61B7FB-E3ED-4CA1-9C39-4229CA860740}" destId="{B00C6C6B-F6B4-4049-B3E3-7FFC7CD52822}" srcOrd="0" destOrd="0" presId="urn:microsoft.com/office/officeart/2008/layout/CircleAccentTimeline"/>
    <dgm:cxn modelId="{319E102B-ABC2-451B-AE01-D3DD2BA231B6}" srcId="{11A356EA-E97D-45A2-9758-A8B8F1D13D7F}" destId="{12749784-A624-4C12-B8E1-80BA4988BE55}" srcOrd="1" destOrd="0" parTransId="{3FDE26AB-83DD-4DB4-9E47-DD59F8E6E5EB}" sibTransId="{60106C43-8825-43FE-A258-44722B76D84F}"/>
    <dgm:cxn modelId="{B8EB5029-7A11-4580-A2DF-0D9FAD4466B3}" srcId="{11A356EA-E97D-45A2-9758-A8B8F1D13D7F}" destId="{9D61B7FB-E3ED-4CA1-9C39-4229CA860740}" srcOrd="0" destOrd="0" parTransId="{28309DFD-5232-42AA-A04C-C60BD4245B9E}" sibTransId="{D7CF575A-B5E6-4E0A-8F81-108860391226}"/>
    <dgm:cxn modelId="{E273588A-58F7-473F-90A1-F04C36ECD331}" type="presOf" srcId="{55CC4D67-D2E2-4D99-8892-82E9C03C8865}" destId="{A539913A-2FAF-4695-AB12-246038A3501C}" srcOrd="0" destOrd="0" presId="urn:microsoft.com/office/officeart/2008/layout/CircleAccentTimeline"/>
    <dgm:cxn modelId="{371070FF-8351-483F-B879-699BAA8752F5}" srcId="{9D61B7FB-E3ED-4CA1-9C39-4229CA860740}" destId="{54A1A598-E4A0-4FE5-BEFD-747D7E314B69}" srcOrd="1" destOrd="0" parTransId="{9DDB4517-6F2D-41CC-9F92-A51E03B018E1}" sibTransId="{552DBCB7-FCAC-43ED-8C8B-446B4B16D60D}"/>
    <dgm:cxn modelId="{5EE8193E-D097-4EEB-B73D-6B445A10E171}" type="presOf" srcId="{00F78FE4-2E50-4BEF-8B55-DA5A496D2CC4}" destId="{6A1C371E-91AF-4447-AD0D-4E8308796E55}" srcOrd="0" destOrd="0" presId="urn:microsoft.com/office/officeart/2008/layout/CircleAccentTimeline"/>
    <dgm:cxn modelId="{65141025-8D9D-4701-96E4-B3E71BE36BF4}" srcId="{F3032FCE-773E-41C2-96AF-E51286635657}" destId="{3EA0CEAF-33EE-4C7F-9D56-32F5A8126723}" srcOrd="0" destOrd="0" parTransId="{15F37C37-339C-43B5-B7B8-2909288F924B}" sibTransId="{13FE97CF-2136-4D23-B883-E2FEB0CBA46E}"/>
    <dgm:cxn modelId="{E1B54A27-6352-4601-9FD5-52AF49E0D4CC}" type="presOf" srcId="{D598275C-A264-427F-8317-78ADAF7BD767}" destId="{FF7C2AD6-F06E-495E-B18A-71694065E1F1}" srcOrd="0" destOrd="0" presId="urn:microsoft.com/office/officeart/2008/layout/CircleAccentTimeline"/>
    <dgm:cxn modelId="{87A1C4EE-9A77-44EB-9810-E8D8B41ACF63}" srcId="{12749784-A624-4C12-B8E1-80BA4988BE55}" destId="{FF81FD7D-5C4E-462C-BA0D-45642CF14F26}" srcOrd="1" destOrd="0" parTransId="{05001CA2-10C1-48F8-B6E0-162774F62F80}" sibTransId="{C001E147-B476-4D82-BB09-0B7ECC3BB5CF}"/>
    <dgm:cxn modelId="{1CB8BF05-D1C7-457A-9537-4229B756BA0C}" type="presOf" srcId="{54A1A598-E4A0-4FE5-BEFD-747D7E314B69}" destId="{0D2127CC-8202-46E5-B4F6-0BA25F4FC865}" srcOrd="0" destOrd="0" presId="urn:microsoft.com/office/officeart/2008/layout/CircleAccentTimeline"/>
    <dgm:cxn modelId="{792F3322-961E-4465-8EE5-F539A54C4103}" type="presParOf" srcId="{0EFB6773-66AC-4904-8D83-E555AFA26E3B}" destId="{82255A1F-8F1F-4E14-BF2B-8C7A9566A5FA}" srcOrd="0" destOrd="0" presId="urn:microsoft.com/office/officeart/2008/layout/CircleAccentTimeline"/>
    <dgm:cxn modelId="{66B152FE-0D38-4FEA-87F8-DAB2DB9B452D}" type="presParOf" srcId="{82255A1F-8F1F-4E14-BF2B-8C7A9566A5FA}" destId="{9094FA21-6E92-441B-8C9F-52D734A65193}" srcOrd="0" destOrd="0" presId="urn:microsoft.com/office/officeart/2008/layout/CircleAccentTimeline"/>
    <dgm:cxn modelId="{FACD5444-1070-4374-93D2-992394AF3E68}" type="presParOf" srcId="{82255A1F-8F1F-4E14-BF2B-8C7A9566A5FA}" destId="{B00C6C6B-F6B4-4049-B3E3-7FFC7CD52822}" srcOrd="1" destOrd="0" presId="urn:microsoft.com/office/officeart/2008/layout/CircleAccentTimeline"/>
    <dgm:cxn modelId="{03CA2311-5228-4351-8C11-F2C8D13A6649}" type="presParOf" srcId="{82255A1F-8F1F-4E14-BF2B-8C7A9566A5FA}" destId="{FA1C6AFA-99C7-4032-B7EF-CE0B3D8757F6}" srcOrd="2" destOrd="0" presId="urn:microsoft.com/office/officeart/2008/layout/CircleAccentTimeline"/>
    <dgm:cxn modelId="{B123B1E0-CAB9-4E19-8647-6C2E360D7DBA}" type="presParOf" srcId="{0EFB6773-66AC-4904-8D83-E555AFA26E3B}" destId="{7C2BD2AA-7356-4229-B772-E9DE52729B32}" srcOrd="1" destOrd="0" presId="urn:microsoft.com/office/officeart/2008/layout/CircleAccentTimeline"/>
    <dgm:cxn modelId="{D1AEC982-0237-4858-9AB6-7A9508BF1CE1}" type="presParOf" srcId="{0EFB6773-66AC-4904-8D83-E555AFA26E3B}" destId="{ABF8444C-73AC-427A-A676-39F3B67FC07C}" srcOrd="2" destOrd="0" presId="urn:microsoft.com/office/officeart/2008/layout/CircleAccentTimeline"/>
    <dgm:cxn modelId="{CE40EE3F-9310-427F-81A7-7326BE173E1F}" type="presParOf" srcId="{0EFB6773-66AC-4904-8D83-E555AFA26E3B}" destId="{6864E324-BF2E-4F41-851E-7132FCB320FD}" srcOrd="3" destOrd="0" presId="urn:microsoft.com/office/officeart/2008/layout/CircleAccentTimeline"/>
    <dgm:cxn modelId="{FD9A6121-5005-428F-BE08-B2DD998DE3AA}" type="presParOf" srcId="{0EFB6773-66AC-4904-8D83-E555AFA26E3B}" destId="{280ECFE3-4FE2-4173-936F-7743FBFEBF12}" srcOrd="4" destOrd="0" presId="urn:microsoft.com/office/officeart/2008/layout/CircleAccentTimeline"/>
    <dgm:cxn modelId="{6835B11E-9E35-435C-B48F-DADE1067166D}" type="presParOf" srcId="{280ECFE3-4FE2-4173-936F-7743FBFEBF12}" destId="{E4D33CD8-13F9-45F3-B19D-D4C75FD41E93}" srcOrd="0" destOrd="0" presId="urn:microsoft.com/office/officeart/2008/layout/CircleAccentTimeline"/>
    <dgm:cxn modelId="{038FB3E9-4C6D-4830-AB98-10BA45AFC4A0}" type="presParOf" srcId="{280ECFE3-4FE2-4173-936F-7743FBFEBF12}" destId="{FF7C2AD6-F06E-495E-B18A-71694065E1F1}" srcOrd="1" destOrd="0" presId="urn:microsoft.com/office/officeart/2008/layout/CircleAccentTimeline"/>
    <dgm:cxn modelId="{339E4016-23DA-4C83-AD3D-D3A0C35EA0B8}" type="presParOf" srcId="{280ECFE3-4FE2-4173-936F-7743FBFEBF12}" destId="{BB248908-9D96-4712-BD7C-D34657635399}" srcOrd="2" destOrd="0" presId="urn:microsoft.com/office/officeart/2008/layout/CircleAccentTimeline"/>
    <dgm:cxn modelId="{E87F7994-4A32-426C-AA25-ADB03503CD8F}" type="presParOf" srcId="{0EFB6773-66AC-4904-8D83-E555AFA26E3B}" destId="{695D9801-D22E-4F2B-8A8F-50134D36EED1}" srcOrd="5" destOrd="0" presId="urn:microsoft.com/office/officeart/2008/layout/CircleAccentTimeline"/>
    <dgm:cxn modelId="{1ECEBB44-478C-4A52-98A4-851485F33867}" type="presParOf" srcId="{0EFB6773-66AC-4904-8D83-E555AFA26E3B}" destId="{7F97BDAC-E2FD-4E63-AA26-74B9C254D98D}" srcOrd="6" destOrd="0" presId="urn:microsoft.com/office/officeart/2008/layout/CircleAccentTimeline"/>
    <dgm:cxn modelId="{45EBE438-AE33-4214-847A-1F379091BE45}" type="presParOf" srcId="{0EFB6773-66AC-4904-8D83-E555AFA26E3B}" destId="{E5E02041-40DD-49FB-A6CF-1D618EF6661B}" srcOrd="7" destOrd="0" presId="urn:microsoft.com/office/officeart/2008/layout/CircleAccentTimeline"/>
    <dgm:cxn modelId="{73470C53-24EC-44F3-B65B-CDFFBB73E775}" type="presParOf" srcId="{0EFB6773-66AC-4904-8D83-E555AFA26E3B}" destId="{A477B782-454B-4046-855F-D15EA9D5FC01}" srcOrd="8" destOrd="0" presId="urn:microsoft.com/office/officeart/2008/layout/CircleAccentTimeline"/>
    <dgm:cxn modelId="{C3C91A9C-2B82-4EE6-9809-2AA74B15C613}" type="presParOf" srcId="{A477B782-454B-4046-855F-D15EA9D5FC01}" destId="{20EDCF62-ECF3-49B7-A947-063D93C223C6}" srcOrd="0" destOrd="0" presId="urn:microsoft.com/office/officeart/2008/layout/CircleAccentTimeline"/>
    <dgm:cxn modelId="{8950B5E5-B2F0-43C6-9746-B38B177E029F}" type="presParOf" srcId="{A477B782-454B-4046-855F-D15EA9D5FC01}" destId="{0D2127CC-8202-46E5-B4F6-0BA25F4FC865}" srcOrd="1" destOrd="0" presId="urn:microsoft.com/office/officeart/2008/layout/CircleAccentTimeline"/>
    <dgm:cxn modelId="{93366EC7-2895-4B86-8182-62ECF346D56A}" type="presParOf" srcId="{A477B782-454B-4046-855F-D15EA9D5FC01}" destId="{BDAE6568-F900-4FC2-811A-BD397A9CA778}" srcOrd="2" destOrd="0" presId="urn:microsoft.com/office/officeart/2008/layout/CircleAccentTimeline"/>
    <dgm:cxn modelId="{B3CF7CDC-4332-497D-9909-CE90371E43ED}" type="presParOf" srcId="{0EFB6773-66AC-4904-8D83-E555AFA26E3B}" destId="{168918C2-8475-47A4-8F0C-9DFF81B65540}" srcOrd="9" destOrd="0" presId="urn:microsoft.com/office/officeart/2008/layout/CircleAccentTimeline"/>
    <dgm:cxn modelId="{58783CFC-9EED-4706-810D-BF91BCA94BDB}" type="presParOf" srcId="{0EFB6773-66AC-4904-8D83-E555AFA26E3B}" destId="{1237432F-09EA-4EF0-ADAF-9CEFD92FE2CF}" srcOrd="10" destOrd="0" presId="urn:microsoft.com/office/officeart/2008/layout/CircleAccentTimeline"/>
    <dgm:cxn modelId="{EFC1FF83-70BE-4F08-B279-DC049828BEA6}" type="presParOf" srcId="{0EFB6773-66AC-4904-8D83-E555AFA26E3B}" destId="{D08628EE-9E2F-4AB8-974B-50E98DA63B2D}" srcOrd="11" destOrd="0" presId="urn:microsoft.com/office/officeart/2008/layout/CircleAccentTimeline"/>
    <dgm:cxn modelId="{2DF96CBF-68FB-4CA8-8467-090CF5CD1058}" type="presParOf" srcId="{0EFB6773-66AC-4904-8D83-E555AFA26E3B}" destId="{4C428E38-09EF-4E7E-B5EA-E6C6822C8CEA}" srcOrd="12" destOrd="0" presId="urn:microsoft.com/office/officeart/2008/layout/CircleAccentTimeline"/>
    <dgm:cxn modelId="{1FB9127A-2D98-4854-9683-E146ED4020F3}" type="presParOf" srcId="{4C428E38-09EF-4E7E-B5EA-E6C6822C8CEA}" destId="{A3DC1A6D-DB22-4631-A0F0-70909BA800F4}" srcOrd="0" destOrd="0" presId="urn:microsoft.com/office/officeart/2008/layout/CircleAccentTimeline"/>
    <dgm:cxn modelId="{D8839B4E-9179-42B5-99C9-2E9A286DFFE5}" type="presParOf" srcId="{4C428E38-09EF-4E7E-B5EA-E6C6822C8CEA}" destId="{A539913A-2FAF-4695-AB12-246038A3501C}" srcOrd="1" destOrd="0" presId="urn:microsoft.com/office/officeart/2008/layout/CircleAccentTimeline"/>
    <dgm:cxn modelId="{CCCE91F9-A48D-4EA1-A6E4-715395D317BA}" type="presParOf" srcId="{4C428E38-09EF-4E7E-B5EA-E6C6822C8CEA}" destId="{F9A010F6-1752-4796-B13C-5F01C5542EC5}" srcOrd="2" destOrd="0" presId="urn:microsoft.com/office/officeart/2008/layout/CircleAccentTimeline"/>
    <dgm:cxn modelId="{060813F1-8C7D-4403-9252-F6CF931F5BE1}" type="presParOf" srcId="{0EFB6773-66AC-4904-8D83-E555AFA26E3B}" destId="{4F2AF194-E4FE-494C-91FA-D7509A4D1BDB}" srcOrd="13" destOrd="0" presId="urn:microsoft.com/office/officeart/2008/layout/CircleAccentTimeline"/>
    <dgm:cxn modelId="{07004BB0-489A-4C06-88DA-6BF4824B8318}" type="presParOf" srcId="{0EFB6773-66AC-4904-8D83-E555AFA26E3B}" destId="{FEC4AA28-FA58-49AD-A7E4-A4F6BC9CC68F}" srcOrd="14" destOrd="0" presId="urn:microsoft.com/office/officeart/2008/layout/CircleAccentTimeline"/>
    <dgm:cxn modelId="{DFD0C174-932B-4BF3-A39C-086B3B6AF159}" type="presParOf" srcId="{0EFB6773-66AC-4904-8D83-E555AFA26E3B}" destId="{343E01D8-8608-4749-BA70-7EDEDC2493A5}" srcOrd="15" destOrd="0" presId="urn:microsoft.com/office/officeart/2008/layout/CircleAccentTimeline"/>
    <dgm:cxn modelId="{FE2821D7-B971-498D-992B-6E4AD04310FD}" type="presParOf" srcId="{343E01D8-8608-4749-BA70-7EDEDC2493A5}" destId="{5C522835-6051-478E-93C2-1B65DBE37A20}" srcOrd="0" destOrd="0" presId="urn:microsoft.com/office/officeart/2008/layout/CircleAccentTimeline"/>
    <dgm:cxn modelId="{BD296321-34EB-496F-9A59-D0A28CA59707}" type="presParOf" srcId="{343E01D8-8608-4749-BA70-7EDEDC2493A5}" destId="{241A6A55-B5F4-4B17-95D0-1FC307881EE9}" srcOrd="1" destOrd="0" presId="urn:microsoft.com/office/officeart/2008/layout/CircleAccentTimeline"/>
    <dgm:cxn modelId="{F8B766BA-2671-4724-84AE-B8CC84644BCB}" type="presParOf" srcId="{343E01D8-8608-4749-BA70-7EDEDC2493A5}" destId="{4210BB7E-4D10-4629-A2BC-3B92DA6D3430}" srcOrd="2" destOrd="0" presId="urn:microsoft.com/office/officeart/2008/layout/CircleAccentTimeline"/>
    <dgm:cxn modelId="{A5F91CA6-7952-44DB-A431-2C71BFC4A10D}" type="presParOf" srcId="{0EFB6773-66AC-4904-8D83-E555AFA26E3B}" destId="{AA2C50B3-7EAB-4CEA-9FE7-E2EFE628EBBE}" srcOrd="16" destOrd="0" presId="urn:microsoft.com/office/officeart/2008/layout/CircleAccentTimeline"/>
    <dgm:cxn modelId="{820F1224-8FFF-4DE2-87E7-4CDF197DA5E8}" type="presParOf" srcId="{0EFB6773-66AC-4904-8D83-E555AFA26E3B}" destId="{5E229419-7F93-481C-A96B-642B277B6302}" srcOrd="17" destOrd="0" presId="urn:microsoft.com/office/officeart/2008/layout/CircleAccentTimeline"/>
    <dgm:cxn modelId="{EC25B5D1-A2CD-417D-950E-00C098C99AFC}" type="presParOf" srcId="{0EFB6773-66AC-4904-8D83-E555AFA26E3B}" destId="{632CA4C0-AEDF-40AE-88EA-66979EE6BCD2}" srcOrd="18" destOrd="0" presId="urn:microsoft.com/office/officeart/2008/layout/CircleAccentTimeline"/>
    <dgm:cxn modelId="{88208A47-66EE-4D31-9B43-62C552C182F8}" type="presParOf" srcId="{0EFB6773-66AC-4904-8D83-E555AFA26E3B}" destId="{58685AE6-5FA1-4D7B-8017-1CEDAF77914D}" srcOrd="19" destOrd="0" presId="urn:microsoft.com/office/officeart/2008/layout/CircleAccentTimeline"/>
    <dgm:cxn modelId="{E6C345AB-ADC3-4525-BAC8-F1029BE974E2}" type="presParOf" srcId="{58685AE6-5FA1-4D7B-8017-1CEDAF77914D}" destId="{25A57590-8647-4C3B-9936-CBAD56C181B4}" srcOrd="0" destOrd="0" presId="urn:microsoft.com/office/officeart/2008/layout/CircleAccentTimeline"/>
    <dgm:cxn modelId="{DB19EBD6-F9A9-44D8-BA06-C5E4197E354C}" type="presParOf" srcId="{58685AE6-5FA1-4D7B-8017-1CEDAF77914D}" destId="{6A1C371E-91AF-4447-AD0D-4E8308796E55}" srcOrd="1" destOrd="0" presId="urn:microsoft.com/office/officeart/2008/layout/CircleAccentTimeline"/>
    <dgm:cxn modelId="{D4DE0649-FFD4-4723-9755-F4CAEA1C45BF}" type="presParOf" srcId="{58685AE6-5FA1-4D7B-8017-1CEDAF77914D}" destId="{A654F903-C2DA-41DF-8398-BE45BD9C96C5}" srcOrd="2" destOrd="0" presId="urn:microsoft.com/office/officeart/2008/layout/CircleAccentTimeline"/>
    <dgm:cxn modelId="{607EF164-872F-4CE1-B72E-00E21FB62CDD}" type="presParOf" srcId="{0EFB6773-66AC-4904-8D83-E555AFA26E3B}" destId="{4AA4239B-D2F0-4C5E-92D0-4F9F2E1ED320}" srcOrd="20" destOrd="0" presId="urn:microsoft.com/office/officeart/2008/layout/CircleAccentTimeline"/>
    <dgm:cxn modelId="{4D3DF1B3-8EF8-4046-A5EC-9A7A320044D9}" type="presParOf" srcId="{0EFB6773-66AC-4904-8D83-E555AFA26E3B}" destId="{0DC40140-E2A6-40C2-ACC2-52856001EAA5}" srcOrd="21" destOrd="0" presId="urn:microsoft.com/office/officeart/2008/layout/CircleAccentTimeline"/>
    <dgm:cxn modelId="{6FA70203-AE42-4926-B90A-B78B44EED0C4}" type="presParOf" srcId="{0EFB6773-66AC-4904-8D83-E555AFA26E3B}" destId="{676E56AF-AD61-4814-B714-FD8C67CA1212}" srcOrd="22" destOrd="0" presId="urn:microsoft.com/office/officeart/2008/layout/CircleAccentTimeline"/>
    <dgm:cxn modelId="{AD528EA2-7FEC-43EA-A45F-17DF42D25C81}" type="presParOf" srcId="{0EFB6773-66AC-4904-8D83-E555AFA26E3B}" destId="{E43CFA3C-ED81-4384-80AE-7505E2A1DBFF}" srcOrd="23" destOrd="0" presId="urn:microsoft.com/office/officeart/2008/layout/CircleAccentTimeline"/>
    <dgm:cxn modelId="{0DBBAB2F-32D0-4DE2-99E1-C8F3BA2B5D9B}" type="presParOf" srcId="{E43CFA3C-ED81-4384-80AE-7505E2A1DBFF}" destId="{A02E959B-411E-4C1F-8F26-514705971A1A}" srcOrd="0" destOrd="0" presId="urn:microsoft.com/office/officeart/2008/layout/CircleAccentTimeline"/>
    <dgm:cxn modelId="{F50097CD-7549-4039-B124-2CCE5B8AB686}" type="presParOf" srcId="{E43CFA3C-ED81-4384-80AE-7505E2A1DBFF}" destId="{136D5986-2128-4EC6-BE62-F070D82271A8}" srcOrd="1" destOrd="0" presId="urn:microsoft.com/office/officeart/2008/layout/CircleAccentTimeline"/>
    <dgm:cxn modelId="{CF678FF0-4F07-4C62-830C-67F3386FADD4}" type="presParOf" srcId="{E43CFA3C-ED81-4384-80AE-7505E2A1DBFF}" destId="{5E2D2A9F-C2E1-4BEF-9A90-A4C4423A7A86}" srcOrd="2" destOrd="0" presId="urn:microsoft.com/office/officeart/2008/layout/CircleAccentTimeline"/>
    <dgm:cxn modelId="{B6AFB644-DDB3-4501-8895-4F06E7F2B689}" type="presParOf" srcId="{0EFB6773-66AC-4904-8D83-E555AFA26E3B}" destId="{CFC66794-08DD-487B-A5EC-E264804067E8}" srcOrd="24" destOrd="0" presId="urn:microsoft.com/office/officeart/2008/layout/CircleAccentTimeline"/>
    <dgm:cxn modelId="{EC784F42-C004-48D4-80E9-D66BE4975CF9}" type="presParOf" srcId="{0EFB6773-66AC-4904-8D83-E555AFA26E3B}" destId="{00419D66-974B-440C-A3AB-A821201332FA}" srcOrd="25" destOrd="0" presId="urn:microsoft.com/office/officeart/2008/layout/CircleAccentTimeline"/>
    <dgm:cxn modelId="{094B1806-0B77-461B-8E49-0182EF6885A0}" type="presParOf" srcId="{0EFB6773-66AC-4904-8D83-E555AFA26E3B}" destId="{AAC9234D-4AB9-4DB8-B2BD-F9F9CCDC7FF5}" srcOrd="26" destOrd="0" presId="urn:microsoft.com/office/officeart/2008/layout/CircleAccentTimeline"/>
    <dgm:cxn modelId="{67A0A1AA-5D01-48DF-91B8-46C80602F5C4}" type="presParOf" srcId="{AAC9234D-4AB9-4DB8-B2BD-F9F9CCDC7FF5}" destId="{8474D242-1073-4BBC-A41D-A99C9F313A31}" srcOrd="0" destOrd="0" presId="urn:microsoft.com/office/officeart/2008/layout/CircleAccentTimeline"/>
    <dgm:cxn modelId="{84AD19F1-FA8B-49DD-9710-1E93694C99D9}" type="presParOf" srcId="{AAC9234D-4AB9-4DB8-B2BD-F9F9CCDC7FF5}" destId="{053B37CF-5BCA-442A-949D-5BC08F6FAA98}" srcOrd="1" destOrd="0" presId="urn:microsoft.com/office/officeart/2008/layout/CircleAccentTimeline"/>
    <dgm:cxn modelId="{4BE72CE1-2A3B-495C-89AA-BD7A71294044}" type="presParOf" srcId="{AAC9234D-4AB9-4DB8-B2BD-F9F9CCDC7FF5}" destId="{5D2B9F86-BBF9-48D2-89DE-A74FD3F54A5B}" srcOrd="2" destOrd="0" presId="urn:microsoft.com/office/officeart/2008/layout/CircleAccentTimeline"/>
    <dgm:cxn modelId="{61F57463-F05D-40AA-8071-07AB2AE7E683}" type="presParOf" srcId="{0EFB6773-66AC-4904-8D83-E555AFA26E3B}" destId="{3DB58462-673B-44D7-ADC7-0ED2531D45AF}" srcOrd="27" destOrd="0" presId="urn:microsoft.com/office/officeart/2008/layout/CircleAccentTimeline"/>
    <dgm:cxn modelId="{5FB19E8F-8DE3-4C60-B6FE-FE77E0793702}" type="presParOf" srcId="{0EFB6773-66AC-4904-8D83-E555AFA26E3B}" destId="{8644F183-2D10-4D66-BA1C-4888B4C121E9}" srcOrd="28" destOrd="0" presId="urn:microsoft.com/office/officeart/2008/layout/CircleAccentTimeline"/>
    <dgm:cxn modelId="{C4592FF4-B2F7-44AF-B155-3699E90F4EDB}" type="presParOf" srcId="{0EFB6773-66AC-4904-8D83-E555AFA26E3B}" destId="{9F84EF67-9FB1-4B52-B0BE-A3A9AC9BE84E}" srcOrd="29" destOrd="0" presId="urn:microsoft.com/office/officeart/2008/layout/CircleAccentTimeline"/>
    <dgm:cxn modelId="{713EA0F4-8859-4BB4-9DF1-7A2142168B16}" type="presParOf" srcId="{0EFB6773-66AC-4904-8D83-E555AFA26E3B}" destId="{7DD5C477-B3B2-459E-9C18-48EC1A45F014}" srcOrd="30" destOrd="0" presId="urn:microsoft.com/office/officeart/2008/layout/CircleAccentTimeline"/>
    <dgm:cxn modelId="{784BB3C5-9339-4916-BB05-1290213FBBA6}" type="presParOf" srcId="{7DD5C477-B3B2-459E-9C18-48EC1A45F014}" destId="{1ACB27CE-16A4-47A0-B1B3-A75D6BC0E8C2}" srcOrd="0" destOrd="0" presId="urn:microsoft.com/office/officeart/2008/layout/CircleAccentTimeline"/>
    <dgm:cxn modelId="{D10688E7-2430-4E91-9686-F5E1AAE61A7C}" type="presParOf" srcId="{7DD5C477-B3B2-459E-9C18-48EC1A45F014}" destId="{2FE4A122-15FA-4CC1-95A1-1D87DD710C63}" srcOrd="1" destOrd="0" presId="urn:microsoft.com/office/officeart/2008/layout/CircleAccentTimeline"/>
    <dgm:cxn modelId="{53BE9956-4BF2-45EF-BEBF-3609E0EF84C3}" type="presParOf" srcId="{7DD5C477-B3B2-459E-9C18-48EC1A45F014}" destId="{1E4B3D3F-DBB4-4E09-B7A1-EF447B6D5E90}" srcOrd="2" destOrd="0" presId="urn:microsoft.com/office/officeart/2008/layout/CircleAccentTimeline"/>
    <dgm:cxn modelId="{2B62283D-AE20-4D17-95CF-96AFD3A0343A}" type="presParOf" srcId="{0EFB6773-66AC-4904-8D83-E555AFA26E3B}" destId="{CBDB149C-C62A-40DA-B58F-486D28B425C2}" srcOrd="31" destOrd="0" presId="urn:microsoft.com/office/officeart/2008/layout/CircleAccentTimeline"/>
    <dgm:cxn modelId="{22F1315C-A306-43B9-982D-2C38F229AA2E}" type="presParOf" srcId="{0EFB6773-66AC-4904-8D83-E555AFA26E3B}" destId="{022893D3-4259-4E3C-AE90-2FBAD5E8644E}" srcOrd="32"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8F4BF2-4A7E-4009-A738-ECACEF691D08}" type="doc">
      <dgm:prSet loTypeId="urn:microsoft.com/office/officeart/2005/8/layout/venn2" loCatId="relationship" qsTypeId="urn:microsoft.com/office/officeart/2005/8/quickstyle/simple4" qsCatId="simple" csTypeId="urn:microsoft.com/office/officeart/2005/8/colors/colorful4" csCatId="colorful" phldr="1"/>
      <dgm:spPr/>
      <dgm:t>
        <a:bodyPr/>
        <a:lstStyle/>
        <a:p>
          <a:endParaRPr lang="en-US"/>
        </a:p>
      </dgm:t>
    </dgm:pt>
    <dgm:pt modelId="{D6C8C54F-D9AA-4848-A010-0BAE4D01A49B}">
      <dgm:prSet phldrT="[Text]"/>
      <dgm:spPr>
        <a:solidFill>
          <a:srgbClr val="F5C24C"/>
        </a:solidFill>
        <a:effectLst/>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dgm:t>
        <a:bodyPr/>
        <a:lstStyle/>
        <a:p>
          <a:endParaRPr lang="en-US" b="1"/>
        </a:p>
      </dgm:t>
    </dgm:pt>
    <dgm:pt modelId="{CC849DF2-E712-4D15-81C6-4DBFCBE023D1}">
      <dgm:prSet phldrT="[Text]"/>
      <dgm:spPr>
        <a:solidFill>
          <a:schemeClr val="tx1">
            <a:lumMod val="50000"/>
            <a:lumOff val="50000"/>
          </a:schemeClr>
        </a:solidFill>
        <a:effectLst/>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dgm:t>
        <a:bodyPr/>
        <a:lstStyle/>
        <a:p>
          <a:endParaRPr lang="en-US" b="1"/>
        </a:p>
      </dgm:t>
    </dgm:pt>
    <dgm:pt modelId="{4CFB7970-9B1D-40D7-9582-67C5DA03196F}">
      <dgm:prSet phldrT="[Text]"/>
      <dgm:spPr>
        <a:solidFill>
          <a:schemeClr val="bg1">
            <a:lumMod val="75000"/>
          </a:schemeClr>
        </a:solidFill>
        <a:effectLst/>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dgm:t>
        <a:bodyPr/>
        <a:lstStyle/>
        <a:p>
          <a:endParaRPr lang="en-US" b="1"/>
        </a:p>
      </dgm:t>
    </dgm:pt>
    <dgm:pt modelId="{593C28C7-E003-4C43-AB37-0531851F47D2}">
      <dgm:prSet phldrT="[Text]"/>
      <dgm:spPr>
        <a:solidFill>
          <a:srgbClr val="F5C24C"/>
        </a:solidFill>
        <a:effectLst/>
      </dgm:spPr>
      <dgm:t>
        <a:bodyPr/>
        <a:lstStyle/>
        <a:p>
          <a:r>
            <a:rPr lang="es-HN" b="1" dirty="0" smtClean="0"/>
            <a:t>Vimeo</a:t>
          </a:r>
          <a:endParaRPr lang="en-US" b="1" dirty="0"/>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5C65F3F1-9DD9-4489-AE1E-1A71F031B1AF}" type="pres">
      <dgm:prSet presAssocID="{4F8F4BF2-4A7E-4009-A738-ECACEF691D08}" presName="Name0" presStyleCnt="0">
        <dgm:presLayoutVars>
          <dgm:chMax val="7"/>
          <dgm:resizeHandles val="exact"/>
        </dgm:presLayoutVars>
      </dgm:prSet>
      <dgm:spPr/>
      <dgm:t>
        <a:bodyPr/>
        <a:lstStyle/>
        <a:p>
          <a:endParaRPr lang="en-US"/>
        </a:p>
      </dgm:t>
    </dgm:pt>
    <dgm:pt modelId="{C0AE28D9-7891-4001-9059-FC4DC770C09D}" type="pres">
      <dgm:prSet presAssocID="{4F8F4BF2-4A7E-4009-A738-ECACEF691D08}" presName="comp1" presStyleCnt="0"/>
      <dgm:spPr/>
      <dgm:t>
        <a:bodyPr/>
        <a:lstStyle/>
        <a:p>
          <a:endParaRPr lang="en-US"/>
        </a:p>
      </dgm:t>
    </dgm:pt>
    <dgm:pt modelId="{3504DB31-4071-4520-B3A6-42C90A444DFA}" type="pres">
      <dgm:prSet presAssocID="{4F8F4BF2-4A7E-4009-A738-ECACEF691D08}" presName="circle1" presStyleLbl="node1" presStyleIdx="0" presStyleCnt="4"/>
      <dgm:spPr/>
      <dgm:t>
        <a:bodyPr/>
        <a:lstStyle/>
        <a:p>
          <a:endParaRPr lang="en-US"/>
        </a:p>
      </dgm:t>
    </dgm:pt>
    <dgm:pt modelId="{120ED71F-D018-4C48-BACF-6D9F8B3431F7}" type="pres">
      <dgm:prSet presAssocID="{4F8F4BF2-4A7E-4009-A738-ECACEF691D08}" presName="c1text" presStyleLbl="node1" presStyleIdx="0" presStyleCnt="4">
        <dgm:presLayoutVars>
          <dgm:bulletEnabled val="1"/>
        </dgm:presLayoutVars>
      </dgm:prSet>
      <dgm:spPr/>
      <dgm:t>
        <a:bodyPr/>
        <a:lstStyle/>
        <a:p>
          <a:endParaRPr lang="en-US"/>
        </a:p>
      </dgm:t>
    </dgm:pt>
    <dgm:pt modelId="{B2F7AA10-89D5-4F88-94C4-AE23CB823140}" type="pres">
      <dgm:prSet presAssocID="{4F8F4BF2-4A7E-4009-A738-ECACEF691D08}" presName="comp2" presStyleCnt="0"/>
      <dgm:spPr/>
      <dgm:t>
        <a:bodyPr/>
        <a:lstStyle/>
        <a:p>
          <a:endParaRPr lang="en-US"/>
        </a:p>
      </dgm:t>
    </dgm:pt>
    <dgm:pt modelId="{38AED138-7E9F-4D17-8C00-1A54A0157ACD}" type="pres">
      <dgm:prSet presAssocID="{4F8F4BF2-4A7E-4009-A738-ECACEF691D08}" presName="circle2" presStyleLbl="node1" presStyleIdx="1" presStyleCnt="4"/>
      <dgm:spPr/>
      <dgm:t>
        <a:bodyPr/>
        <a:lstStyle/>
        <a:p>
          <a:endParaRPr lang="en-US"/>
        </a:p>
      </dgm:t>
    </dgm:pt>
    <dgm:pt modelId="{ED106CF3-74FD-479B-A5C8-DE44EFA0C645}" type="pres">
      <dgm:prSet presAssocID="{4F8F4BF2-4A7E-4009-A738-ECACEF691D08}" presName="c2text" presStyleLbl="node1" presStyleIdx="1" presStyleCnt="4">
        <dgm:presLayoutVars>
          <dgm:bulletEnabled val="1"/>
        </dgm:presLayoutVars>
      </dgm:prSet>
      <dgm:spPr/>
      <dgm:t>
        <a:bodyPr/>
        <a:lstStyle/>
        <a:p>
          <a:endParaRPr lang="en-US"/>
        </a:p>
      </dgm:t>
    </dgm:pt>
    <dgm:pt modelId="{52A67DB2-5701-4ADE-A8E2-A5811E809E7F}" type="pres">
      <dgm:prSet presAssocID="{4F8F4BF2-4A7E-4009-A738-ECACEF691D08}" presName="comp3" presStyleCnt="0"/>
      <dgm:spPr/>
      <dgm:t>
        <a:bodyPr/>
        <a:lstStyle/>
        <a:p>
          <a:endParaRPr lang="en-US"/>
        </a:p>
      </dgm:t>
    </dgm:pt>
    <dgm:pt modelId="{E300FB00-4B93-4E94-A78E-AD9F281E080B}" type="pres">
      <dgm:prSet presAssocID="{4F8F4BF2-4A7E-4009-A738-ECACEF691D08}" presName="circle3" presStyleLbl="node1" presStyleIdx="2" presStyleCnt="4"/>
      <dgm:spPr/>
      <dgm:t>
        <a:bodyPr/>
        <a:lstStyle/>
        <a:p>
          <a:endParaRPr lang="en-US"/>
        </a:p>
      </dgm:t>
    </dgm:pt>
    <dgm:pt modelId="{C8D99C8A-7313-40E8-80E4-AB7F5CA881B2}" type="pres">
      <dgm:prSet presAssocID="{4F8F4BF2-4A7E-4009-A738-ECACEF691D08}" presName="c3text" presStyleLbl="node1" presStyleIdx="2" presStyleCnt="4">
        <dgm:presLayoutVars>
          <dgm:bulletEnabled val="1"/>
        </dgm:presLayoutVars>
      </dgm:prSet>
      <dgm:spPr/>
      <dgm:t>
        <a:bodyPr/>
        <a:lstStyle/>
        <a:p>
          <a:endParaRPr lang="en-US"/>
        </a:p>
      </dgm:t>
    </dgm:pt>
    <dgm:pt modelId="{304EE5A6-2A5C-4324-8970-D56856AFCB13}" type="pres">
      <dgm:prSet presAssocID="{4F8F4BF2-4A7E-4009-A738-ECACEF691D08}" presName="comp4" presStyleCnt="0"/>
      <dgm:spPr/>
      <dgm:t>
        <a:bodyPr/>
        <a:lstStyle/>
        <a:p>
          <a:endParaRPr lang="en-US"/>
        </a:p>
      </dgm:t>
    </dgm:pt>
    <dgm:pt modelId="{73D34EB8-FAC1-4145-AA07-B146152380FE}" type="pres">
      <dgm:prSet presAssocID="{4F8F4BF2-4A7E-4009-A738-ECACEF691D08}" presName="circle4" presStyleLbl="node1" presStyleIdx="3" presStyleCnt="4"/>
      <dgm:spPr/>
      <dgm:t>
        <a:bodyPr/>
        <a:lstStyle/>
        <a:p>
          <a:endParaRPr lang="en-US"/>
        </a:p>
      </dgm:t>
    </dgm:pt>
    <dgm:pt modelId="{11A6A0B2-2AEA-4124-A192-F6C7833AB861}" type="pres">
      <dgm:prSet presAssocID="{4F8F4BF2-4A7E-4009-A738-ECACEF691D08}" presName="c4text" presStyleLbl="node1" presStyleIdx="3" presStyleCnt="4">
        <dgm:presLayoutVars>
          <dgm:bulletEnabled val="1"/>
        </dgm:presLayoutVars>
      </dgm:prSet>
      <dgm:spPr/>
      <dgm:t>
        <a:bodyPr/>
        <a:lstStyle/>
        <a:p>
          <a:endParaRPr lang="en-US"/>
        </a:p>
      </dgm:t>
    </dgm:pt>
  </dgm:ptLst>
  <dgm:cxnLst>
    <dgm:cxn modelId="{00DEFFC1-12A8-4BED-A960-CC2FB1AD7CB1}" type="presOf" srcId="{4CFB7970-9B1D-40D7-9582-67C5DA03196F}" destId="{C8D99C8A-7313-40E8-80E4-AB7F5CA881B2}" srcOrd="1" destOrd="0" presId="urn:microsoft.com/office/officeart/2005/8/layout/venn2"/>
    <dgm:cxn modelId="{CEF70CDF-25F0-4F49-ACA9-D8F8089AC992}" type="presOf" srcId="{D6C8C54F-D9AA-4848-A010-0BAE4D01A49B}" destId="{120ED71F-D018-4C48-BACF-6D9F8B3431F7}" srcOrd="1" destOrd="0" presId="urn:microsoft.com/office/officeart/2005/8/layout/venn2"/>
    <dgm:cxn modelId="{0DCCC804-31FF-4573-A6CA-5F5255BCA2C6}" srcId="{4F8F4BF2-4A7E-4009-A738-ECACEF691D08}" destId="{D6C8C54F-D9AA-4848-A010-0BAE4D01A49B}" srcOrd="0" destOrd="0" parTransId="{CAB547EF-E6F1-498C-9EEC-47CCDDD04707}" sibTransId="{AF989992-899A-4358-939B-F9A317DB71F0}"/>
    <dgm:cxn modelId="{81328020-A283-4237-B385-2D0AA062609E}" type="presOf" srcId="{D6C8C54F-D9AA-4848-A010-0BAE4D01A49B}" destId="{3504DB31-4071-4520-B3A6-42C90A444DFA}" srcOrd="0" destOrd="0" presId="urn:microsoft.com/office/officeart/2005/8/layout/venn2"/>
    <dgm:cxn modelId="{088396CC-426A-4F74-8F77-B5D852009993}" srcId="{4F8F4BF2-4A7E-4009-A738-ECACEF691D08}" destId="{4CFB7970-9B1D-40D7-9582-67C5DA03196F}" srcOrd="2" destOrd="0" parTransId="{FBAB25AF-576B-477D-9064-B7AFF6C47504}" sibTransId="{62119D3A-E40D-49AA-9DC8-5C284AA1BDCD}"/>
    <dgm:cxn modelId="{4BEBD23A-4FE7-4745-9FBB-7A966A3DD810}" srcId="{4F8F4BF2-4A7E-4009-A738-ECACEF691D08}" destId="{CC849DF2-E712-4D15-81C6-4DBFCBE023D1}" srcOrd="1" destOrd="0" parTransId="{B577F0C0-3A39-44D5-BBEF-EA7FE8DD9220}" sibTransId="{909B8394-6742-4B4E-94D9-679342473009}"/>
    <dgm:cxn modelId="{8FD4227F-AB60-46AE-BF8D-13D248A96F8C}" srcId="{4F8F4BF2-4A7E-4009-A738-ECACEF691D08}" destId="{593C28C7-E003-4C43-AB37-0531851F47D2}" srcOrd="3" destOrd="0" parTransId="{08F79210-A5E0-4DBF-8E40-57E9A909665F}" sibTransId="{A2587DF1-626D-4606-9AF7-179B1290CC25}"/>
    <dgm:cxn modelId="{2C175645-AA69-4163-95FC-4956644520DE}" type="presOf" srcId="{4CFB7970-9B1D-40D7-9582-67C5DA03196F}" destId="{E300FB00-4B93-4E94-A78E-AD9F281E080B}" srcOrd="0" destOrd="0" presId="urn:microsoft.com/office/officeart/2005/8/layout/venn2"/>
    <dgm:cxn modelId="{60837E34-5308-41CE-BA82-5A267F869D02}" type="presOf" srcId="{CC849DF2-E712-4D15-81C6-4DBFCBE023D1}" destId="{ED106CF3-74FD-479B-A5C8-DE44EFA0C645}" srcOrd="1" destOrd="0" presId="urn:microsoft.com/office/officeart/2005/8/layout/venn2"/>
    <dgm:cxn modelId="{77C6CF30-DF19-4B5A-B081-15889723CAA9}" type="presOf" srcId="{4F8F4BF2-4A7E-4009-A738-ECACEF691D08}" destId="{5C65F3F1-9DD9-4489-AE1E-1A71F031B1AF}" srcOrd="0" destOrd="0" presId="urn:microsoft.com/office/officeart/2005/8/layout/venn2"/>
    <dgm:cxn modelId="{7F73F357-87EE-4818-8A91-0FA5506FF6C5}" type="presOf" srcId="{CC849DF2-E712-4D15-81C6-4DBFCBE023D1}" destId="{38AED138-7E9F-4D17-8C00-1A54A0157ACD}" srcOrd="0" destOrd="0" presId="urn:microsoft.com/office/officeart/2005/8/layout/venn2"/>
    <dgm:cxn modelId="{8E961811-8812-48A2-9EE6-655361747E6B}" type="presOf" srcId="{593C28C7-E003-4C43-AB37-0531851F47D2}" destId="{73D34EB8-FAC1-4145-AA07-B146152380FE}" srcOrd="0" destOrd="0" presId="urn:microsoft.com/office/officeart/2005/8/layout/venn2"/>
    <dgm:cxn modelId="{7CDFCB20-5E93-42B4-9D27-5DC88534CE18}" type="presOf" srcId="{593C28C7-E003-4C43-AB37-0531851F47D2}" destId="{11A6A0B2-2AEA-4124-A192-F6C7833AB861}" srcOrd="1" destOrd="0" presId="urn:microsoft.com/office/officeart/2005/8/layout/venn2"/>
    <dgm:cxn modelId="{01793473-30A6-49DA-A08A-66841500E26B}" type="presParOf" srcId="{5C65F3F1-9DD9-4489-AE1E-1A71F031B1AF}" destId="{C0AE28D9-7891-4001-9059-FC4DC770C09D}" srcOrd="0" destOrd="0" presId="urn:microsoft.com/office/officeart/2005/8/layout/venn2"/>
    <dgm:cxn modelId="{B9BE9EE8-CBA9-4CB5-BB26-ACC816F7144B}" type="presParOf" srcId="{C0AE28D9-7891-4001-9059-FC4DC770C09D}" destId="{3504DB31-4071-4520-B3A6-42C90A444DFA}" srcOrd="0" destOrd="0" presId="urn:microsoft.com/office/officeart/2005/8/layout/venn2"/>
    <dgm:cxn modelId="{9917FE43-07B6-4F51-8F9F-328F6AAF93BD}" type="presParOf" srcId="{C0AE28D9-7891-4001-9059-FC4DC770C09D}" destId="{120ED71F-D018-4C48-BACF-6D9F8B3431F7}" srcOrd="1" destOrd="0" presId="urn:microsoft.com/office/officeart/2005/8/layout/venn2"/>
    <dgm:cxn modelId="{6CA71A04-11B3-4DF9-AD08-D3811852BF9F}" type="presParOf" srcId="{5C65F3F1-9DD9-4489-AE1E-1A71F031B1AF}" destId="{B2F7AA10-89D5-4F88-94C4-AE23CB823140}" srcOrd="1" destOrd="0" presId="urn:microsoft.com/office/officeart/2005/8/layout/venn2"/>
    <dgm:cxn modelId="{2402DE67-1177-48DA-A505-19A48251BB2F}" type="presParOf" srcId="{B2F7AA10-89D5-4F88-94C4-AE23CB823140}" destId="{38AED138-7E9F-4D17-8C00-1A54A0157ACD}" srcOrd="0" destOrd="0" presId="urn:microsoft.com/office/officeart/2005/8/layout/venn2"/>
    <dgm:cxn modelId="{5544AE5D-B599-4025-BCB0-37A6E579BD86}" type="presParOf" srcId="{B2F7AA10-89D5-4F88-94C4-AE23CB823140}" destId="{ED106CF3-74FD-479B-A5C8-DE44EFA0C645}" srcOrd="1" destOrd="0" presId="urn:microsoft.com/office/officeart/2005/8/layout/venn2"/>
    <dgm:cxn modelId="{8ADEB9F3-F3DC-41D1-90DF-D3A9702D993C}" type="presParOf" srcId="{5C65F3F1-9DD9-4489-AE1E-1A71F031B1AF}" destId="{52A67DB2-5701-4ADE-A8E2-A5811E809E7F}" srcOrd="2" destOrd="0" presId="urn:microsoft.com/office/officeart/2005/8/layout/venn2"/>
    <dgm:cxn modelId="{64E834FD-C6CD-4B97-92E6-66AA8A178225}" type="presParOf" srcId="{52A67DB2-5701-4ADE-A8E2-A5811E809E7F}" destId="{E300FB00-4B93-4E94-A78E-AD9F281E080B}" srcOrd="0" destOrd="0" presId="urn:microsoft.com/office/officeart/2005/8/layout/venn2"/>
    <dgm:cxn modelId="{E49C1E57-40E5-4389-99BA-4811E20D41EA}" type="presParOf" srcId="{52A67DB2-5701-4ADE-A8E2-A5811E809E7F}" destId="{C8D99C8A-7313-40E8-80E4-AB7F5CA881B2}" srcOrd="1" destOrd="0" presId="urn:microsoft.com/office/officeart/2005/8/layout/venn2"/>
    <dgm:cxn modelId="{03DB3A8D-DC62-4136-9075-F4E78E8D6B81}" type="presParOf" srcId="{5C65F3F1-9DD9-4489-AE1E-1A71F031B1AF}" destId="{304EE5A6-2A5C-4324-8970-D56856AFCB13}" srcOrd="3" destOrd="0" presId="urn:microsoft.com/office/officeart/2005/8/layout/venn2"/>
    <dgm:cxn modelId="{5D05EEE1-ED32-48B6-B9F4-560A9535F59C}" type="presParOf" srcId="{304EE5A6-2A5C-4324-8970-D56856AFCB13}" destId="{73D34EB8-FAC1-4145-AA07-B146152380FE}" srcOrd="0" destOrd="0" presId="urn:microsoft.com/office/officeart/2005/8/layout/venn2"/>
    <dgm:cxn modelId="{7ABBDCD0-3644-4521-B5CB-0215FE8BA230}" type="presParOf" srcId="{304EE5A6-2A5C-4324-8970-D56856AFCB13}" destId="{11A6A0B2-2AEA-4124-A192-F6C7833AB861}" srcOrd="1" destOrd="0" presId="urn:microsoft.com/office/officeart/2005/8/layout/venn2"/>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8F4BF2-4A7E-4009-A738-ECACEF691D08}" type="doc">
      <dgm:prSet loTypeId="urn:microsoft.com/office/officeart/2005/8/layout/chart3" loCatId="relationship" qsTypeId="urn:microsoft.com/office/officeart/2005/8/quickstyle/simple1" qsCatId="simple" csTypeId="urn:microsoft.com/office/officeart/2005/8/colors/colorful4" csCatId="colorful" phldr="1"/>
      <dgm:spPr/>
      <dgm:t>
        <a:bodyPr/>
        <a:lstStyle/>
        <a:p>
          <a:endParaRPr lang="en-US"/>
        </a:p>
      </dgm:t>
    </dgm:pt>
    <dgm:pt modelId="{D6C8C54F-D9AA-4848-A010-0BAE4D01A49B}">
      <dgm:prSet phldrT="[Text]"/>
      <dgm:spPr>
        <a:solidFill>
          <a:schemeClr val="tx1">
            <a:lumMod val="50000"/>
            <a:lumOff val="50000"/>
          </a:schemeClr>
        </a:solidFill>
        <a:ln>
          <a:noFill/>
        </a:ln>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dgm:t>
        <a:bodyPr/>
        <a:lstStyle/>
        <a:p>
          <a:endParaRPr lang="en-US" b="1"/>
        </a:p>
      </dgm:t>
    </dgm:pt>
    <dgm:pt modelId="{CC849DF2-E712-4D15-81C6-4DBFCBE023D1}">
      <dgm:prSet phldrT="[Text]"/>
      <dgm:spPr>
        <a:solidFill>
          <a:srgbClr val="F5C24C"/>
        </a:solidFill>
        <a:ln>
          <a:noFill/>
        </a:ln>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dgm:t>
        <a:bodyPr/>
        <a:lstStyle/>
        <a:p>
          <a:endParaRPr lang="en-US" b="1"/>
        </a:p>
      </dgm:t>
    </dgm:pt>
    <dgm:pt modelId="{4CFB7970-9B1D-40D7-9582-67C5DA03196F}">
      <dgm:prSet phldrT="[Text]"/>
      <dgm:spPr>
        <a:solidFill>
          <a:schemeClr val="bg1">
            <a:lumMod val="75000"/>
          </a:schemeClr>
        </a:solidFill>
        <a:ln>
          <a:noFill/>
        </a:ln>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dgm:t>
        <a:bodyPr/>
        <a:lstStyle/>
        <a:p>
          <a:endParaRPr lang="en-US" b="1"/>
        </a:p>
      </dgm:t>
    </dgm:pt>
    <dgm:pt modelId="{593C28C7-E003-4C43-AB37-0531851F47D2}">
      <dgm:prSet phldrT="[Text]"/>
      <dgm:spPr>
        <a:solidFill>
          <a:srgbClr val="F5C24C"/>
        </a:solidFill>
        <a:ln>
          <a:noFill/>
        </a:ln>
      </dgm:spPr>
      <dgm:t>
        <a:bodyPr/>
        <a:lstStyle/>
        <a:p>
          <a:r>
            <a:rPr lang="es-HN" b="1" dirty="0" smtClean="0"/>
            <a:t>Vimeo</a:t>
          </a:r>
          <a:endParaRPr lang="en-US" b="1" dirty="0"/>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48F5B33C-E94F-4DFD-9283-EF16E8F6F59A}" type="pres">
      <dgm:prSet presAssocID="{4F8F4BF2-4A7E-4009-A738-ECACEF691D08}" presName="compositeShape" presStyleCnt="0">
        <dgm:presLayoutVars>
          <dgm:chMax val="7"/>
          <dgm:dir/>
          <dgm:resizeHandles val="exact"/>
        </dgm:presLayoutVars>
      </dgm:prSet>
      <dgm:spPr/>
      <dgm:t>
        <a:bodyPr/>
        <a:lstStyle/>
        <a:p>
          <a:endParaRPr lang="en-US"/>
        </a:p>
      </dgm:t>
    </dgm:pt>
    <dgm:pt modelId="{ECB7D694-EDA6-4916-867C-5192872F88B3}" type="pres">
      <dgm:prSet presAssocID="{4F8F4BF2-4A7E-4009-A738-ECACEF691D08}" presName="wedge1" presStyleLbl="node1" presStyleIdx="0" presStyleCnt="4"/>
      <dgm:spPr/>
      <dgm:t>
        <a:bodyPr/>
        <a:lstStyle/>
        <a:p>
          <a:endParaRPr lang="en-US"/>
        </a:p>
      </dgm:t>
    </dgm:pt>
    <dgm:pt modelId="{2DC2307D-F1DE-4F65-9188-563FAC7C40AD}" type="pres">
      <dgm:prSet presAssocID="{4F8F4BF2-4A7E-4009-A738-ECACEF691D08}" presName="wedge1Tx" presStyleLbl="node1" presStyleIdx="0" presStyleCnt="4">
        <dgm:presLayoutVars>
          <dgm:chMax val="0"/>
          <dgm:chPref val="0"/>
          <dgm:bulletEnabled val="1"/>
        </dgm:presLayoutVars>
      </dgm:prSet>
      <dgm:spPr/>
      <dgm:t>
        <a:bodyPr/>
        <a:lstStyle/>
        <a:p>
          <a:endParaRPr lang="en-US"/>
        </a:p>
      </dgm:t>
    </dgm:pt>
    <dgm:pt modelId="{B067A54F-C698-447E-A0F6-87123CB7871C}" type="pres">
      <dgm:prSet presAssocID="{4F8F4BF2-4A7E-4009-A738-ECACEF691D08}" presName="wedge2" presStyleLbl="node1" presStyleIdx="1" presStyleCnt="4"/>
      <dgm:spPr/>
      <dgm:t>
        <a:bodyPr/>
        <a:lstStyle/>
        <a:p>
          <a:endParaRPr lang="en-US"/>
        </a:p>
      </dgm:t>
    </dgm:pt>
    <dgm:pt modelId="{9399D724-A134-4166-9EC3-FFE2B25795BB}" type="pres">
      <dgm:prSet presAssocID="{4F8F4BF2-4A7E-4009-A738-ECACEF691D08}" presName="wedge2Tx" presStyleLbl="node1" presStyleIdx="1" presStyleCnt="4">
        <dgm:presLayoutVars>
          <dgm:chMax val="0"/>
          <dgm:chPref val="0"/>
          <dgm:bulletEnabled val="1"/>
        </dgm:presLayoutVars>
      </dgm:prSet>
      <dgm:spPr/>
      <dgm:t>
        <a:bodyPr/>
        <a:lstStyle/>
        <a:p>
          <a:endParaRPr lang="en-US"/>
        </a:p>
      </dgm:t>
    </dgm:pt>
    <dgm:pt modelId="{AB0B2B14-8CA3-49D1-91C4-60BA4AC95E39}" type="pres">
      <dgm:prSet presAssocID="{4F8F4BF2-4A7E-4009-A738-ECACEF691D08}" presName="wedge3" presStyleLbl="node1" presStyleIdx="2" presStyleCnt="4"/>
      <dgm:spPr/>
      <dgm:t>
        <a:bodyPr/>
        <a:lstStyle/>
        <a:p>
          <a:endParaRPr lang="en-US"/>
        </a:p>
      </dgm:t>
    </dgm:pt>
    <dgm:pt modelId="{52A7EC65-6121-4EBC-B786-34358B68C85E}" type="pres">
      <dgm:prSet presAssocID="{4F8F4BF2-4A7E-4009-A738-ECACEF691D08}" presName="wedge3Tx" presStyleLbl="node1" presStyleIdx="2" presStyleCnt="4">
        <dgm:presLayoutVars>
          <dgm:chMax val="0"/>
          <dgm:chPref val="0"/>
          <dgm:bulletEnabled val="1"/>
        </dgm:presLayoutVars>
      </dgm:prSet>
      <dgm:spPr/>
      <dgm:t>
        <a:bodyPr/>
        <a:lstStyle/>
        <a:p>
          <a:endParaRPr lang="en-US"/>
        </a:p>
      </dgm:t>
    </dgm:pt>
    <dgm:pt modelId="{2C110F43-41F4-44F0-94F7-EC55D59CF1F4}" type="pres">
      <dgm:prSet presAssocID="{4F8F4BF2-4A7E-4009-A738-ECACEF691D08}" presName="wedge4" presStyleLbl="node1" presStyleIdx="3" presStyleCnt="4"/>
      <dgm:spPr/>
      <dgm:t>
        <a:bodyPr/>
        <a:lstStyle/>
        <a:p>
          <a:endParaRPr lang="en-US"/>
        </a:p>
      </dgm:t>
    </dgm:pt>
    <dgm:pt modelId="{76A12D06-A093-46C2-ACFD-523C4B2A1471}" type="pres">
      <dgm:prSet presAssocID="{4F8F4BF2-4A7E-4009-A738-ECACEF691D08}" presName="wedge4Tx" presStyleLbl="node1" presStyleIdx="3" presStyleCnt="4">
        <dgm:presLayoutVars>
          <dgm:chMax val="0"/>
          <dgm:chPref val="0"/>
          <dgm:bulletEnabled val="1"/>
        </dgm:presLayoutVars>
      </dgm:prSet>
      <dgm:spPr/>
      <dgm:t>
        <a:bodyPr/>
        <a:lstStyle/>
        <a:p>
          <a:endParaRPr lang="en-US"/>
        </a:p>
      </dgm:t>
    </dgm:pt>
  </dgm:ptLst>
  <dgm:cxnLst>
    <dgm:cxn modelId="{DD402E3D-4F08-4868-859A-478FA7BD5A2B}" type="presOf" srcId="{593C28C7-E003-4C43-AB37-0531851F47D2}" destId="{76A12D06-A093-46C2-ACFD-523C4B2A1471}" srcOrd="1" destOrd="0" presId="urn:microsoft.com/office/officeart/2005/8/layout/chart3"/>
    <dgm:cxn modelId="{C3412380-6115-4049-9676-9419C5E6FC71}" type="presOf" srcId="{CC849DF2-E712-4D15-81C6-4DBFCBE023D1}" destId="{B067A54F-C698-447E-A0F6-87123CB7871C}" srcOrd="0" destOrd="0" presId="urn:microsoft.com/office/officeart/2005/8/layout/chart3"/>
    <dgm:cxn modelId="{117DBD99-0734-4FDD-9DA8-FED0C97FBAA6}" type="presOf" srcId="{CC849DF2-E712-4D15-81C6-4DBFCBE023D1}" destId="{9399D724-A134-4166-9EC3-FFE2B25795BB}" srcOrd="1" destOrd="0" presId="urn:microsoft.com/office/officeart/2005/8/layout/chart3"/>
    <dgm:cxn modelId="{0DCCC804-31FF-4573-A6CA-5F5255BCA2C6}" srcId="{4F8F4BF2-4A7E-4009-A738-ECACEF691D08}" destId="{D6C8C54F-D9AA-4848-A010-0BAE4D01A49B}" srcOrd="0" destOrd="0" parTransId="{CAB547EF-E6F1-498C-9EEC-47CCDDD04707}" sibTransId="{AF989992-899A-4358-939B-F9A317DB71F0}"/>
    <dgm:cxn modelId="{FA149250-3DE1-41E7-8B2D-B6A0F2D045A9}" type="presOf" srcId="{D6C8C54F-D9AA-4848-A010-0BAE4D01A49B}" destId="{ECB7D694-EDA6-4916-867C-5192872F88B3}" srcOrd="0" destOrd="0" presId="urn:microsoft.com/office/officeart/2005/8/layout/chart3"/>
    <dgm:cxn modelId="{9788C583-99E7-4248-B62B-4C9EEAE5E540}" type="presOf" srcId="{4CFB7970-9B1D-40D7-9582-67C5DA03196F}" destId="{52A7EC65-6121-4EBC-B786-34358B68C85E}" srcOrd="1" destOrd="0" presId="urn:microsoft.com/office/officeart/2005/8/layout/chart3"/>
    <dgm:cxn modelId="{088396CC-426A-4F74-8F77-B5D852009993}" srcId="{4F8F4BF2-4A7E-4009-A738-ECACEF691D08}" destId="{4CFB7970-9B1D-40D7-9582-67C5DA03196F}" srcOrd="2" destOrd="0" parTransId="{FBAB25AF-576B-477D-9064-B7AFF6C47504}" sibTransId="{62119D3A-E40D-49AA-9DC8-5C284AA1BDCD}"/>
    <dgm:cxn modelId="{4BEBD23A-4FE7-4745-9FBB-7A966A3DD810}" srcId="{4F8F4BF2-4A7E-4009-A738-ECACEF691D08}" destId="{CC849DF2-E712-4D15-81C6-4DBFCBE023D1}" srcOrd="1" destOrd="0" parTransId="{B577F0C0-3A39-44D5-BBEF-EA7FE8DD9220}" sibTransId="{909B8394-6742-4B4E-94D9-679342473009}"/>
    <dgm:cxn modelId="{8FD4227F-AB60-46AE-BF8D-13D248A96F8C}" srcId="{4F8F4BF2-4A7E-4009-A738-ECACEF691D08}" destId="{593C28C7-E003-4C43-AB37-0531851F47D2}" srcOrd="3" destOrd="0" parTransId="{08F79210-A5E0-4DBF-8E40-57E9A909665F}" sibTransId="{A2587DF1-626D-4606-9AF7-179B1290CC25}"/>
    <dgm:cxn modelId="{A8ADE61B-FC05-4FF3-ABB5-D2D046F3838B}" type="presOf" srcId="{4CFB7970-9B1D-40D7-9582-67C5DA03196F}" destId="{AB0B2B14-8CA3-49D1-91C4-60BA4AC95E39}" srcOrd="0" destOrd="0" presId="urn:microsoft.com/office/officeart/2005/8/layout/chart3"/>
    <dgm:cxn modelId="{DD94AD62-93DC-48F9-837C-8D4850D774E4}" type="presOf" srcId="{D6C8C54F-D9AA-4848-A010-0BAE4D01A49B}" destId="{2DC2307D-F1DE-4F65-9188-563FAC7C40AD}" srcOrd="1" destOrd="0" presId="urn:microsoft.com/office/officeart/2005/8/layout/chart3"/>
    <dgm:cxn modelId="{10E50B85-CEAD-418D-8591-DD9B916B6BF8}" type="presOf" srcId="{593C28C7-E003-4C43-AB37-0531851F47D2}" destId="{2C110F43-41F4-44F0-94F7-EC55D59CF1F4}" srcOrd="0" destOrd="0" presId="urn:microsoft.com/office/officeart/2005/8/layout/chart3"/>
    <dgm:cxn modelId="{BFB92FEC-BE31-40FA-95FD-6D4F8286BB3B}" type="presOf" srcId="{4F8F4BF2-4A7E-4009-A738-ECACEF691D08}" destId="{48F5B33C-E94F-4DFD-9283-EF16E8F6F59A}" srcOrd="0" destOrd="0" presId="urn:microsoft.com/office/officeart/2005/8/layout/chart3"/>
    <dgm:cxn modelId="{2982B251-1DB9-4DB2-99FE-6E31C77FD327}" type="presParOf" srcId="{48F5B33C-E94F-4DFD-9283-EF16E8F6F59A}" destId="{ECB7D694-EDA6-4916-867C-5192872F88B3}" srcOrd="0" destOrd="0" presId="urn:microsoft.com/office/officeart/2005/8/layout/chart3"/>
    <dgm:cxn modelId="{CC858F47-64B0-4F34-B15F-02C33BDEFC6E}" type="presParOf" srcId="{48F5B33C-E94F-4DFD-9283-EF16E8F6F59A}" destId="{2DC2307D-F1DE-4F65-9188-563FAC7C40AD}" srcOrd="1" destOrd="0" presId="urn:microsoft.com/office/officeart/2005/8/layout/chart3"/>
    <dgm:cxn modelId="{B969DEDD-436F-48FD-8F00-EBA6DD03C4F1}" type="presParOf" srcId="{48F5B33C-E94F-4DFD-9283-EF16E8F6F59A}" destId="{B067A54F-C698-447E-A0F6-87123CB7871C}" srcOrd="2" destOrd="0" presId="urn:microsoft.com/office/officeart/2005/8/layout/chart3"/>
    <dgm:cxn modelId="{039F112A-7711-41FE-8E24-DC17D5412A20}" type="presParOf" srcId="{48F5B33C-E94F-4DFD-9283-EF16E8F6F59A}" destId="{9399D724-A134-4166-9EC3-FFE2B25795BB}" srcOrd="3" destOrd="0" presId="urn:microsoft.com/office/officeart/2005/8/layout/chart3"/>
    <dgm:cxn modelId="{70B59E32-4693-4ABB-9432-6B38C52AF4CD}" type="presParOf" srcId="{48F5B33C-E94F-4DFD-9283-EF16E8F6F59A}" destId="{AB0B2B14-8CA3-49D1-91C4-60BA4AC95E39}" srcOrd="4" destOrd="0" presId="urn:microsoft.com/office/officeart/2005/8/layout/chart3"/>
    <dgm:cxn modelId="{D2CF6678-B0D5-4867-BC48-831DBFFEDDB1}" type="presParOf" srcId="{48F5B33C-E94F-4DFD-9283-EF16E8F6F59A}" destId="{52A7EC65-6121-4EBC-B786-34358B68C85E}" srcOrd="5" destOrd="0" presId="urn:microsoft.com/office/officeart/2005/8/layout/chart3"/>
    <dgm:cxn modelId="{363DD4DF-B54C-4F5B-803B-DA7EE2410FB4}" type="presParOf" srcId="{48F5B33C-E94F-4DFD-9283-EF16E8F6F59A}" destId="{2C110F43-41F4-44F0-94F7-EC55D59CF1F4}" srcOrd="6" destOrd="0" presId="urn:microsoft.com/office/officeart/2005/8/layout/chart3"/>
    <dgm:cxn modelId="{5AD40779-BA6E-4AD1-99C9-49610F66D8ED}" type="presParOf" srcId="{48F5B33C-E94F-4DFD-9283-EF16E8F6F59A}" destId="{76A12D06-A093-46C2-ACFD-523C4B2A1471}" srcOrd="7" destOrd="0" presId="urn:microsoft.com/office/officeart/2005/8/layout/chart3"/>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8F4BF2-4A7E-4009-A738-ECACEF691D08}" type="doc">
      <dgm:prSet loTypeId="urn:microsoft.com/office/officeart/2005/8/layout/gear1" loCatId="relationship" qsTypeId="urn:microsoft.com/office/officeart/2005/8/quickstyle/simple1" qsCatId="simple" csTypeId="urn:microsoft.com/office/officeart/2005/8/colors/colorful4" csCatId="colorful" phldr="1"/>
      <dgm:spPr/>
      <dgm:t>
        <a:bodyPr/>
        <a:lstStyle/>
        <a:p>
          <a:endParaRPr lang="en-US"/>
        </a:p>
      </dgm:t>
    </dgm:pt>
    <dgm:pt modelId="{D6C8C54F-D9AA-4848-A010-0BAE4D01A49B}">
      <dgm:prSet phldrT="[Text]"/>
      <dgm:spPr>
        <a:solidFill>
          <a:srgbClr val="F5C24C"/>
        </a:solidFill>
        <a:ln>
          <a:noFill/>
        </a:ln>
      </dgm:spPr>
      <dgm:t>
        <a:bodyPr/>
        <a:lstStyle/>
        <a:p>
          <a:r>
            <a:rPr lang="es-HN" b="1" dirty="0" smtClean="0"/>
            <a:t>Twitter</a:t>
          </a:r>
          <a:endParaRPr lang="en-US" b="1" dirty="0"/>
        </a:p>
      </dgm:t>
    </dgm:pt>
    <dgm:pt modelId="{CAB547EF-E6F1-498C-9EEC-47CCDDD04707}" type="parTrans" cxnId="{0DCCC804-31FF-4573-A6CA-5F5255BCA2C6}">
      <dgm:prSet/>
      <dgm:spPr/>
      <dgm:t>
        <a:bodyPr/>
        <a:lstStyle/>
        <a:p>
          <a:endParaRPr lang="en-US" b="1"/>
        </a:p>
      </dgm:t>
    </dgm:pt>
    <dgm:pt modelId="{AF989992-899A-4358-939B-F9A317DB71F0}" type="sibTrans" cxnId="{0DCCC804-31FF-4573-A6CA-5F5255BCA2C6}">
      <dgm:prSet/>
      <dgm:spPr>
        <a:solidFill>
          <a:srgbClr val="F5C24C"/>
        </a:solidFill>
      </dgm:spPr>
      <dgm:t>
        <a:bodyPr/>
        <a:lstStyle/>
        <a:p>
          <a:endParaRPr lang="en-US" b="1"/>
        </a:p>
      </dgm:t>
    </dgm:pt>
    <dgm:pt modelId="{CC849DF2-E712-4D15-81C6-4DBFCBE023D1}">
      <dgm:prSet phldrT="[Text]"/>
      <dgm:spPr>
        <a:solidFill>
          <a:schemeClr val="tx1">
            <a:lumMod val="50000"/>
            <a:lumOff val="50000"/>
          </a:schemeClr>
        </a:solidFill>
        <a:ln>
          <a:noFill/>
        </a:ln>
      </dgm:spPr>
      <dgm:t>
        <a:bodyPr/>
        <a:lstStyle/>
        <a:p>
          <a:r>
            <a:rPr lang="es-HN" b="1" dirty="0" smtClean="0"/>
            <a:t>Facebook</a:t>
          </a:r>
          <a:endParaRPr lang="en-US" b="1" dirty="0"/>
        </a:p>
      </dgm:t>
    </dgm:pt>
    <dgm:pt modelId="{B577F0C0-3A39-44D5-BBEF-EA7FE8DD9220}" type="parTrans" cxnId="{4BEBD23A-4FE7-4745-9FBB-7A966A3DD810}">
      <dgm:prSet/>
      <dgm:spPr/>
      <dgm:t>
        <a:bodyPr/>
        <a:lstStyle/>
        <a:p>
          <a:endParaRPr lang="en-US" b="1"/>
        </a:p>
      </dgm:t>
    </dgm:pt>
    <dgm:pt modelId="{909B8394-6742-4B4E-94D9-679342473009}" type="sibTrans" cxnId="{4BEBD23A-4FE7-4745-9FBB-7A966A3DD810}">
      <dgm:prSet/>
      <dgm:spPr>
        <a:solidFill>
          <a:schemeClr val="tx1">
            <a:lumMod val="50000"/>
            <a:lumOff val="50000"/>
          </a:schemeClr>
        </a:solidFill>
      </dgm:spPr>
      <dgm:t>
        <a:bodyPr/>
        <a:lstStyle/>
        <a:p>
          <a:endParaRPr lang="en-US" b="1"/>
        </a:p>
      </dgm:t>
    </dgm:pt>
    <dgm:pt modelId="{4CFB7970-9B1D-40D7-9582-67C5DA03196F}">
      <dgm:prSet phldrT="[Text]"/>
      <dgm:spPr>
        <a:solidFill>
          <a:srgbClr val="F5C24C"/>
        </a:solidFill>
        <a:ln>
          <a:noFill/>
        </a:ln>
      </dgm:spPr>
      <dgm:t>
        <a:bodyPr/>
        <a:lstStyle/>
        <a:p>
          <a:r>
            <a:rPr lang="es-HN" b="1" dirty="0" smtClean="0"/>
            <a:t>Youtube</a:t>
          </a:r>
          <a:endParaRPr lang="en-US" b="1" dirty="0"/>
        </a:p>
      </dgm:t>
    </dgm:pt>
    <dgm:pt modelId="{FBAB25AF-576B-477D-9064-B7AFF6C47504}" type="parTrans" cxnId="{088396CC-426A-4F74-8F77-B5D852009993}">
      <dgm:prSet/>
      <dgm:spPr/>
      <dgm:t>
        <a:bodyPr/>
        <a:lstStyle/>
        <a:p>
          <a:endParaRPr lang="en-US" b="1"/>
        </a:p>
      </dgm:t>
    </dgm:pt>
    <dgm:pt modelId="{62119D3A-E40D-49AA-9DC8-5C284AA1BDCD}" type="sibTrans" cxnId="{088396CC-426A-4F74-8F77-B5D852009993}">
      <dgm:prSet/>
      <dgm:spPr>
        <a:solidFill>
          <a:srgbClr val="F5C24C"/>
        </a:solidFill>
      </dgm:spPr>
      <dgm:t>
        <a:bodyPr/>
        <a:lstStyle/>
        <a:p>
          <a:endParaRPr lang="en-US" b="1"/>
        </a:p>
      </dgm:t>
    </dgm:pt>
    <dgm:pt modelId="{593C28C7-E003-4C43-AB37-0531851F47D2}">
      <dgm:prSet phldrT="[Text]"/>
      <dgm:spPr/>
      <dgm:t>
        <a:bodyPr/>
        <a:lstStyle/>
        <a:p>
          <a:endParaRPr lang="en-US"/>
        </a:p>
      </dgm:t>
    </dgm:pt>
    <dgm:pt modelId="{08F79210-A5E0-4DBF-8E40-57E9A909665F}" type="parTrans" cxnId="{8FD4227F-AB60-46AE-BF8D-13D248A96F8C}">
      <dgm:prSet/>
      <dgm:spPr/>
      <dgm:t>
        <a:bodyPr/>
        <a:lstStyle/>
        <a:p>
          <a:endParaRPr lang="en-US" b="1"/>
        </a:p>
      </dgm:t>
    </dgm:pt>
    <dgm:pt modelId="{A2587DF1-626D-4606-9AF7-179B1290CC25}" type="sibTrans" cxnId="{8FD4227F-AB60-46AE-BF8D-13D248A96F8C}">
      <dgm:prSet/>
      <dgm:spPr/>
      <dgm:t>
        <a:bodyPr/>
        <a:lstStyle/>
        <a:p>
          <a:endParaRPr lang="en-US" b="1"/>
        </a:p>
      </dgm:t>
    </dgm:pt>
    <dgm:pt modelId="{E210AC23-42A0-4E4B-8ED8-65FB901CF891}" type="pres">
      <dgm:prSet presAssocID="{4F8F4BF2-4A7E-4009-A738-ECACEF691D08}" presName="composite" presStyleCnt="0">
        <dgm:presLayoutVars>
          <dgm:chMax val="3"/>
          <dgm:animLvl val="lvl"/>
          <dgm:resizeHandles val="exact"/>
        </dgm:presLayoutVars>
      </dgm:prSet>
      <dgm:spPr/>
      <dgm:t>
        <a:bodyPr/>
        <a:lstStyle/>
        <a:p>
          <a:endParaRPr lang="en-US"/>
        </a:p>
      </dgm:t>
    </dgm:pt>
    <dgm:pt modelId="{49F7A701-2248-4F06-A731-0EA96DA6B9A6}" type="pres">
      <dgm:prSet presAssocID="{D6C8C54F-D9AA-4848-A010-0BAE4D01A49B}" presName="gear1" presStyleLbl="node1" presStyleIdx="0" presStyleCnt="3">
        <dgm:presLayoutVars>
          <dgm:chMax val="1"/>
          <dgm:bulletEnabled val="1"/>
        </dgm:presLayoutVars>
      </dgm:prSet>
      <dgm:spPr/>
      <dgm:t>
        <a:bodyPr/>
        <a:lstStyle/>
        <a:p>
          <a:endParaRPr lang="en-US"/>
        </a:p>
      </dgm:t>
    </dgm:pt>
    <dgm:pt modelId="{5EAAEB7F-68CB-4403-A1A8-CDEF9AECB1B0}" type="pres">
      <dgm:prSet presAssocID="{D6C8C54F-D9AA-4848-A010-0BAE4D01A49B}" presName="gear1srcNode" presStyleLbl="node1" presStyleIdx="0" presStyleCnt="3"/>
      <dgm:spPr/>
      <dgm:t>
        <a:bodyPr/>
        <a:lstStyle/>
        <a:p>
          <a:endParaRPr lang="en-US"/>
        </a:p>
      </dgm:t>
    </dgm:pt>
    <dgm:pt modelId="{B42B1551-6F09-4974-8073-721EBA3CACF7}" type="pres">
      <dgm:prSet presAssocID="{D6C8C54F-D9AA-4848-A010-0BAE4D01A49B}" presName="gear1dstNode" presStyleLbl="node1" presStyleIdx="0" presStyleCnt="3"/>
      <dgm:spPr/>
      <dgm:t>
        <a:bodyPr/>
        <a:lstStyle/>
        <a:p>
          <a:endParaRPr lang="en-US"/>
        </a:p>
      </dgm:t>
    </dgm:pt>
    <dgm:pt modelId="{5C6563BD-E3F1-42AC-B437-5FC8E4F3D251}" type="pres">
      <dgm:prSet presAssocID="{CC849DF2-E712-4D15-81C6-4DBFCBE023D1}" presName="gear2" presStyleLbl="node1" presStyleIdx="1" presStyleCnt="3">
        <dgm:presLayoutVars>
          <dgm:chMax val="1"/>
          <dgm:bulletEnabled val="1"/>
        </dgm:presLayoutVars>
      </dgm:prSet>
      <dgm:spPr/>
      <dgm:t>
        <a:bodyPr/>
        <a:lstStyle/>
        <a:p>
          <a:endParaRPr lang="en-US"/>
        </a:p>
      </dgm:t>
    </dgm:pt>
    <dgm:pt modelId="{3AF2E974-9B38-41BB-B290-695BA79CDBB5}" type="pres">
      <dgm:prSet presAssocID="{CC849DF2-E712-4D15-81C6-4DBFCBE023D1}" presName="gear2srcNode" presStyleLbl="node1" presStyleIdx="1" presStyleCnt="3"/>
      <dgm:spPr/>
      <dgm:t>
        <a:bodyPr/>
        <a:lstStyle/>
        <a:p>
          <a:endParaRPr lang="en-US"/>
        </a:p>
      </dgm:t>
    </dgm:pt>
    <dgm:pt modelId="{670462DD-5D03-4D29-AE66-5A063FF2AA83}" type="pres">
      <dgm:prSet presAssocID="{CC849DF2-E712-4D15-81C6-4DBFCBE023D1}" presName="gear2dstNode" presStyleLbl="node1" presStyleIdx="1" presStyleCnt="3"/>
      <dgm:spPr/>
      <dgm:t>
        <a:bodyPr/>
        <a:lstStyle/>
        <a:p>
          <a:endParaRPr lang="en-US"/>
        </a:p>
      </dgm:t>
    </dgm:pt>
    <dgm:pt modelId="{2A8241D1-8929-4E98-B2C3-BA5F55152A12}" type="pres">
      <dgm:prSet presAssocID="{4CFB7970-9B1D-40D7-9582-67C5DA03196F}" presName="gear3" presStyleLbl="node1" presStyleIdx="2" presStyleCnt="3"/>
      <dgm:spPr/>
      <dgm:t>
        <a:bodyPr/>
        <a:lstStyle/>
        <a:p>
          <a:endParaRPr lang="en-US"/>
        </a:p>
      </dgm:t>
    </dgm:pt>
    <dgm:pt modelId="{28A3E78C-59D8-4103-8E61-1147EF41B9BE}" type="pres">
      <dgm:prSet presAssocID="{4CFB7970-9B1D-40D7-9582-67C5DA03196F}" presName="gear3tx" presStyleLbl="node1" presStyleIdx="2" presStyleCnt="3">
        <dgm:presLayoutVars>
          <dgm:chMax val="1"/>
          <dgm:bulletEnabled val="1"/>
        </dgm:presLayoutVars>
      </dgm:prSet>
      <dgm:spPr/>
      <dgm:t>
        <a:bodyPr/>
        <a:lstStyle/>
        <a:p>
          <a:endParaRPr lang="en-US"/>
        </a:p>
      </dgm:t>
    </dgm:pt>
    <dgm:pt modelId="{B955A4DC-ACA4-48AA-BF8B-A52AE62C44FF}" type="pres">
      <dgm:prSet presAssocID="{4CFB7970-9B1D-40D7-9582-67C5DA03196F}" presName="gear3srcNode" presStyleLbl="node1" presStyleIdx="2" presStyleCnt="3"/>
      <dgm:spPr/>
      <dgm:t>
        <a:bodyPr/>
        <a:lstStyle/>
        <a:p>
          <a:endParaRPr lang="en-US"/>
        </a:p>
      </dgm:t>
    </dgm:pt>
    <dgm:pt modelId="{D55AA244-659A-4C28-94E1-9C5145B9A99C}" type="pres">
      <dgm:prSet presAssocID="{4CFB7970-9B1D-40D7-9582-67C5DA03196F}" presName="gear3dstNode" presStyleLbl="node1" presStyleIdx="2" presStyleCnt="3"/>
      <dgm:spPr/>
      <dgm:t>
        <a:bodyPr/>
        <a:lstStyle/>
        <a:p>
          <a:endParaRPr lang="en-US"/>
        </a:p>
      </dgm:t>
    </dgm:pt>
    <dgm:pt modelId="{DE50A65E-5545-47A0-A8E9-8031FB38AE4E}" type="pres">
      <dgm:prSet presAssocID="{AF989992-899A-4358-939B-F9A317DB71F0}" presName="connector1" presStyleLbl="sibTrans2D1" presStyleIdx="0" presStyleCnt="3"/>
      <dgm:spPr/>
      <dgm:t>
        <a:bodyPr/>
        <a:lstStyle/>
        <a:p>
          <a:endParaRPr lang="en-US"/>
        </a:p>
      </dgm:t>
    </dgm:pt>
    <dgm:pt modelId="{47372926-E9DC-4FDB-ACCC-9E714DECDC7C}" type="pres">
      <dgm:prSet presAssocID="{909B8394-6742-4B4E-94D9-679342473009}" presName="connector2" presStyleLbl="sibTrans2D1" presStyleIdx="1" presStyleCnt="3"/>
      <dgm:spPr/>
      <dgm:t>
        <a:bodyPr/>
        <a:lstStyle/>
        <a:p>
          <a:endParaRPr lang="en-US"/>
        </a:p>
      </dgm:t>
    </dgm:pt>
    <dgm:pt modelId="{9F60A84E-FB64-4C90-8D52-B40100ACAC07}" type="pres">
      <dgm:prSet presAssocID="{62119D3A-E40D-49AA-9DC8-5C284AA1BDCD}" presName="connector3" presStyleLbl="sibTrans2D1" presStyleIdx="2" presStyleCnt="3"/>
      <dgm:spPr/>
      <dgm:t>
        <a:bodyPr/>
        <a:lstStyle/>
        <a:p>
          <a:endParaRPr lang="en-US"/>
        </a:p>
      </dgm:t>
    </dgm:pt>
  </dgm:ptLst>
  <dgm:cxnLst>
    <dgm:cxn modelId="{3EBE95FD-E8C2-4DFA-ABF2-5A7C85115C99}" type="presOf" srcId="{D6C8C54F-D9AA-4848-A010-0BAE4D01A49B}" destId="{B42B1551-6F09-4974-8073-721EBA3CACF7}" srcOrd="2" destOrd="0" presId="urn:microsoft.com/office/officeart/2005/8/layout/gear1"/>
    <dgm:cxn modelId="{F9990641-AF27-46E5-BFC8-D88951B2C632}" type="presOf" srcId="{CC849DF2-E712-4D15-81C6-4DBFCBE023D1}" destId="{3AF2E974-9B38-41BB-B290-695BA79CDBB5}" srcOrd="1" destOrd="0" presId="urn:microsoft.com/office/officeart/2005/8/layout/gear1"/>
    <dgm:cxn modelId="{A050897C-925D-46C2-98C7-CA4986E01443}" type="presOf" srcId="{CC849DF2-E712-4D15-81C6-4DBFCBE023D1}" destId="{670462DD-5D03-4D29-AE66-5A063FF2AA83}" srcOrd="2" destOrd="0" presId="urn:microsoft.com/office/officeart/2005/8/layout/gear1"/>
    <dgm:cxn modelId="{9EEDE50A-BB9E-4843-8534-E79132CFBD1B}" type="presOf" srcId="{4CFB7970-9B1D-40D7-9582-67C5DA03196F}" destId="{B955A4DC-ACA4-48AA-BF8B-A52AE62C44FF}" srcOrd="2" destOrd="0" presId="urn:microsoft.com/office/officeart/2005/8/layout/gear1"/>
    <dgm:cxn modelId="{72A8EBCE-4299-4C11-A8AA-5389BE7750BA}" type="presOf" srcId="{62119D3A-E40D-49AA-9DC8-5C284AA1BDCD}" destId="{9F60A84E-FB64-4C90-8D52-B40100ACAC07}" srcOrd="0" destOrd="0" presId="urn:microsoft.com/office/officeart/2005/8/layout/gear1"/>
    <dgm:cxn modelId="{CB89EDE7-8DB1-40D4-9E7D-55B56A51D14E}" type="presOf" srcId="{4CFB7970-9B1D-40D7-9582-67C5DA03196F}" destId="{D55AA244-659A-4C28-94E1-9C5145B9A99C}" srcOrd="3" destOrd="0" presId="urn:microsoft.com/office/officeart/2005/8/layout/gear1"/>
    <dgm:cxn modelId="{0DCCC804-31FF-4573-A6CA-5F5255BCA2C6}" srcId="{4F8F4BF2-4A7E-4009-A738-ECACEF691D08}" destId="{D6C8C54F-D9AA-4848-A010-0BAE4D01A49B}" srcOrd="0" destOrd="0" parTransId="{CAB547EF-E6F1-498C-9EEC-47CCDDD04707}" sibTransId="{AF989992-899A-4358-939B-F9A317DB71F0}"/>
    <dgm:cxn modelId="{7C13F789-D6D6-41E5-A40F-88D189EC1519}" type="presOf" srcId="{CC849DF2-E712-4D15-81C6-4DBFCBE023D1}" destId="{5C6563BD-E3F1-42AC-B437-5FC8E4F3D251}" srcOrd="0" destOrd="0" presId="urn:microsoft.com/office/officeart/2005/8/layout/gear1"/>
    <dgm:cxn modelId="{0092075E-A69C-42D9-9DC1-C07C3F673F04}" type="presOf" srcId="{4F8F4BF2-4A7E-4009-A738-ECACEF691D08}" destId="{E210AC23-42A0-4E4B-8ED8-65FB901CF891}" srcOrd="0" destOrd="0" presId="urn:microsoft.com/office/officeart/2005/8/layout/gear1"/>
    <dgm:cxn modelId="{088396CC-426A-4F74-8F77-B5D852009993}" srcId="{4F8F4BF2-4A7E-4009-A738-ECACEF691D08}" destId="{4CFB7970-9B1D-40D7-9582-67C5DA03196F}" srcOrd="2" destOrd="0" parTransId="{FBAB25AF-576B-477D-9064-B7AFF6C47504}" sibTransId="{62119D3A-E40D-49AA-9DC8-5C284AA1BDCD}"/>
    <dgm:cxn modelId="{4BEBD23A-4FE7-4745-9FBB-7A966A3DD810}" srcId="{4F8F4BF2-4A7E-4009-A738-ECACEF691D08}" destId="{CC849DF2-E712-4D15-81C6-4DBFCBE023D1}" srcOrd="1" destOrd="0" parTransId="{B577F0C0-3A39-44D5-BBEF-EA7FE8DD9220}" sibTransId="{909B8394-6742-4B4E-94D9-679342473009}"/>
    <dgm:cxn modelId="{8FD4227F-AB60-46AE-BF8D-13D248A96F8C}" srcId="{4F8F4BF2-4A7E-4009-A738-ECACEF691D08}" destId="{593C28C7-E003-4C43-AB37-0531851F47D2}" srcOrd="3" destOrd="0" parTransId="{08F79210-A5E0-4DBF-8E40-57E9A909665F}" sibTransId="{A2587DF1-626D-4606-9AF7-179B1290CC25}"/>
    <dgm:cxn modelId="{61509707-9B49-48FF-A689-72991E408CF1}" type="presOf" srcId="{4CFB7970-9B1D-40D7-9582-67C5DA03196F}" destId="{2A8241D1-8929-4E98-B2C3-BA5F55152A12}" srcOrd="0" destOrd="0" presId="urn:microsoft.com/office/officeart/2005/8/layout/gear1"/>
    <dgm:cxn modelId="{96473412-E5A7-489B-851D-A3D59FCFB64D}" type="presOf" srcId="{D6C8C54F-D9AA-4848-A010-0BAE4D01A49B}" destId="{5EAAEB7F-68CB-4403-A1A8-CDEF9AECB1B0}" srcOrd="1" destOrd="0" presId="urn:microsoft.com/office/officeart/2005/8/layout/gear1"/>
    <dgm:cxn modelId="{26D40FF7-95EF-4613-8783-348EC2E2B986}" type="presOf" srcId="{909B8394-6742-4B4E-94D9-679342473009}" destId="{47372926-E9DC-4FDB-ACCC-9E714DECDC7C}" srcOrd="0" destOrd="0" presId="urn:microsoft.com/office/officeart/2005/8/layout/gear1"/>
    <dgm:cxn modelId="{7FC6EBA6-E9C1-42DC-8E5C-FA01D158D1B8}" type="presOf" srcId="{4CFB7970-9B1D-40D7-9582-67C5DA03196F}" destId="{28A3E78C-59D8-4103-8E61-1147EF41B9BE}" srcOrd="1" destOrd="0" presId="urn:microsoft.com/office/officeart/2005/8/layout/gear1"/>
    <dgm:cxn modelId="{6AB98F7E-0B60-4EB2-A72F-33AAF84B5BC0}" type="presOf" srcId="{D6C8C54F-D9AA-4848-A010-0BAE4D01A49B}" destId="{49F7A701-2248-4F06-A731-0EA96DA6B9A6}" srcOrd="0" destOrd="0" presId="urn:microsoft.com/office/officeart/2005/8/layout/gear1"/>
    <dgm:cxn modelId="{0E8CF271-D2E4-4999-9A7E-788E40D29C56}" type="presOf" srcId="{AF989992-899A-4358-939B-F9A317DB71F0}" destId="{DE50A65E-5545-47A0-A8E9-8031FB38AE4E}" srcOrd="0" destOrd="0" presId="urn:microsoft.com/office/officeart/2005/8/layout/gear1"/>
    <dgm:cxn modelId="{E383E003-5602-4166-AB8B-5117BFB96583}" type="presParOf" srcId="{E210AC23-42A0-4E4B-8ED8-65FB901CF891}" destId="{49F7A701-2248-4F06-A731-0EA96DA6B9A6}" srcOrd="0" destOrd="0" presId="urn:microsoft.com/office/officeart/2005/8/layout/gear1"/>
    <dgm:cxn modelId="{2556CDA2-0970-43AF-81DB-2D874449332C}" type="presParOf" srcId="{E210AC23-42A0-4E4B-8ED8-65FB901CF891}" destId="{5EAAEB7F-68CB-4403-A1A8-CDEF9AECB1B0}" srcOrd="1" destOrd="0" presId="urn:microsoft.com/office/officeart/2005/8/layout/gear1"/>
    <dgm:cxn modelId="{DAAE8DC0-34F6-4421-8DB5-72AC72759F12}" type="presParOf" srcId="{E210AC23-42A0-4E4B-8ED8-65FB901CF891}" destId="{B42B1551-6F09-4974-8073-721EBA3CACF7}" srcOrd="2" destOrd="0" presId="urn:microsoft.com/office/officeart/2005/8/layout/gear1"/>
    <dgm:cxn modelId="{8E668EBE-6B83-4BC1-8D13-444E180ABB05}" type="presParOf" srcId="{E210AC23-42A0-4E4B-8ED8-65FB901CF891}" destId="{5C6563BD-E3F1-42AC-B437-5FC8E4F3D251}" srcOrd="3" destOrd="0" presId="urn:microsoft.com/office/officeart/2005/8/layout/gear1"/>
    <dgm:cxn modelId="{B877161E-3F5A-4406-888F-7A119522CAEF}" type="presParOf" srcId="{E210AC23-42A0-4E4B-8ED8-65FB901CF891}" destId="{3AF2E974-9B38-41BB-B290-695BA79CDBB5}" srcOrd="4" destOrd="0" presId="urn:microsoft.com/office/officeart/2005/8/layout/gear1"/>
    <dgm:cxn modelId="{6F52C40A-6592-48F3-A9F2-B821C203CD1F}" type="presParOf" srcId="{E210AC23-42A0-4E4B-8ED8-65FB901CF891}" destId="{670462DD-5D03-4D29-AE66-5A063FF2AA83}" srcOrd="5" destOrd="0" presId="urn:microsoft.com/office/officeart/2005/8/layout/gear1"/>
    <dgm:cxn modelId="{AFCFCC21-427C-4547-A3E0-9A10AE3F7C56}" type="presParOf" srcId="{E210AC23-42A0-4E4B-8ED8-65FB901CF891}" destId="{2A8241D1-8929-4E98-B2C3-BA5F55152A12}" srcOrd="6" destOrd="0" presId="urn:microsoft.com/office/officeart/2005/8/layout/gear1"/>
    <dgm:cxn modelId="{2E970BC7-6BD2-4709-A834-FF7BF5EC73DB}" type="presParOf" srcId="{E210AC23-42A0-4E4B-8ED8-65FB901CF891}" destId="{28A3E78C-59D8-4103-8E61-1147EF41B9BE}" srcOrd="7" destOrd="0" presId="urn:microsoft.com/office/officeart/2005/8/layout/gear1"/>
    <dgm:cxn modelId="{8098A524-ED04-4CF8-A73F-3FF5371B6436}" type="presParOf" srcId="{E210AC23-42A0-4E4B-8ED8-65FB901CF891}" destId="{B955A4DC-ACA4-48AA-BF8B-A52AE62C44FF}" srcOrd="8" destOrd="0" presId="urn:microsoft.com/office/officeart/2005/8/layout/gear1"/>
    <dgm:cxn modelId="{7DE18534-9C70-4A46-82B9-326C7B698FA0}" type="presParOf" srcId="{E210AC23-42A0-4E4B-8ED8-65FB901CF891}" destId="{D55AA244-659A-4C28-94E1-9C5145B9A99C}" srcOrd="9" destOrd="0" presId="urn:microsoft.com/office/officeart/2005/8/layout/gear1"/>
    <dgm:cxn modelId="{22851C2C-7862-4287-B9EE-30780F13838D}" type="presParOf" srcId="{E210AC23-42A0-4E4B-8ED8-65FB901CF891}" destId="{DE50A65E-5545-47A0-A8E9-8031FB38AE4E}" srcOrd="10" destOrd="0" presId="urn:microsoft.com/office/officeart/2005/8/layout/gear1"/>
    <dgm:cxn modelId="{9215BD5B-CD6B-4732-9BF5-7321BBA504C8}" type="presParOf" srcId="{E210AC23-42A0-4E4B-8ED8-65FB901CF891}" destId="{47372926-E9DC-4FDB-ACCC-9E714DECDC7C}" srcOrd="11" destOrd="0" presId="urn:microsoft.com/office/officeart/2005/8/layout/gear1"/>
    <dgm:cxn modelId="{4636102F-CD2C-4774-874D-52DD79ACFFFE}" type="presParOf" srcId="{E210AC23-42A0-4E4B-8ED8-65FB901CF891}" destId="{9F60A84E-FB64-4C90-8D52-B40100ACAC07}" srcOrd="12" destOrd="0" presId="urn:microsoft.com/office/officeart/2005/8/layout/gear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63FBAB-4635-449A-82FE-3703C4FAC202}" type="doc">
      <dgm:prSet loTypeId="urn:microsoft.com/office/officeart/2009/layout/CirclePictureHierarchy" loCatId="picture" qsTypeId="urn:microsoft.com/office/officeart/2005/8/quickstyle/simple1" qsCatId="simple" csTypeId="urn:microsoft.com/office/officeart/2005/8/colors/colorful2" csCatId="colorful" phldr="1"/>
      <dgm:spPr/>
      <dgm:t>
        <a:bodyPr/>
        <a:lstStyle/>
        <a:p>
          <a:endParaRPr lang="en-US"/>
        </a:p>
      </dgm:t>
    </dgm:pt>
    <dgm:pt modelId="{47BEA46C-27F7-4109-8CCE-BF2B6A27B315}">
      <dgm:prSet phldrT="[Text]" custT="1"/>
      <dgm:spPr/>
      <dgm:t>
        <a:bodyPr/>
        <a:lstStyle/>
        <a:p>
          <a:r>
            <a:rPr lang="es-HN" sz="1000" b="1" dirty="0" smtClean="0">
              <a:solidFill>
                <a:schemeClr val="bg1">
                  <a:lumMod val="75000"/>
                </a:schemeClr>
              </a:solidFill>
              <a:latin typeface="Signika Negative" pitchFamily="2" charset="0"/>
            </a:rPr>
            <a:t>Brainstorm</a:t>
          </a:r>
          <a:endParaRPr lang="en-US" sz="1000" b="1" dirty="0">
            <a:solidFill>
              <a:schemeClr val="bg1">
                <a:lumMod val="75000"/>
              </a:schemeClr>
            </a:solidFill>
            <a:latin typeface="Signika Negative" pitchFamily="2" charset="0"/>
          </a:endParaRPr>
        </a:p>
      </dgm:t>
    </dgm:pt>
    <dgm:pt modelId="{AB67423E-E6E1-4F02-BD93-2C0DADC57DCB}" type="parTrans" cxnId="{A7290644-58AD-4A9D-924A-7C2C1D33313E}">
      <dgm:prSet/>
      <dgm:spPr/>
      <dgm:t>
        <a:bodyPr/>
        <a:lstStyle/>
        <a:p>
          <a:endParaRPr lang="en-US" sz="1000" b="1">
            <a:solidFill>
              <a:schemeClr val="bg1">
                <a:lumMod val="75000"/>
              </a:schemeClr>
            </a:solidFill>
            <a:latin typeface="Signika Negative" pitchFamily="2" charset="0"/>
          </a:endParaRPr>
        </a:p>
      </dgm:t>
    </dgm:pt>
    <dgm:pt modelId="{328C2E4B-5098-4D2B-B654-7EEC67A061B9}" type="sibTrans" cxnId="{A7290644-58AD-4A9D-924A-7C2C1D33313E}">
      <dgm:prSet/>
      <dgm:spPr/>
      <dgm:t>
        <a:bodyPr/>
        <a:lstStyle/>
        <a:p>
          <a:endParaRPr lang="en-US" sz="1000" b="1">
            <a:solidFill>
              <a:schemeClr val="bg1">
                <a:lumMod val="75000"/>
              </a:schemeClr>
            </a:solidFill>
            <a:latin typeface="Signika Negative" pitchFamily="2" charset="0"/>
          </a:endParaRPr>
        </a:p>
      </dgm:t>
    </dgm:pt>
    <dgm:pt modelId="{F90EC6AB-7AB8-42E8-A4AE-D1DD72C2A6A1}">
      <dgm:prSet phldrT="[Text]" custT="1"/>
      <dgm:spPr/>
      <dgm:t>
        <a:bodyPr/>
        <a:lstStyle/>
        <a:p>
          <a:r>
            <a:rPr lang="es-HN" sz="1000" b="1" dirty="0" smtClean="0">
              <a:solidFill>
                <a:schemeClr val="bg1">
                  <a:lumMod val="75000"/>
                </a:schemeClr>
              </a:solidFill>
              <a:latin typeface="Signika Negative" pitchFamily="2" charset="0"/>
            </a:rPr>
            <a:t>Concept</a:t>
          </a:r>
          <a:endParaRPr lang="en-US" sz="1000" b="1" dirty="0">
            <a:solidFill>
              <a:schemeClr val="bg1">
                <a:lumMod val="75000"/>
              </a:schemeClr>
            </a:solidFill>
            <a:latin typeface="Signika Negative" pitchFamily="2" charset="0"/>
          </a:endParaRPr>
        </a:p>
      </dgm:t>
    </dgm:pt>
    <dgm:pt modelId="{48040B6D-AD1D-471B-AB16-F93BABE5E73E}" type="parTrans" cxnId="{E6514D82-5F9C-4656-85CF-E900ADBB50A0}">
      <dgm:prSet/>
      <dgm:spPr>
        <a:ln>
          <a:solidFill>
            <a:srgbClr val="F5C24C"/>
          </a:solidFill>
        </a:ln>
      </dgm:spPr>
      <dgm:t>
        <a:bodyPr/>
        <a:lstStyle/>
        <a:p>
          <a:endParaRPr lang="en-US" sz="1000" b="1">
            <a:solidFill>
              <a:schemeClr val="bg1">
                <a:lumMod val="75000"/>
              </a:schemeClr>
            </a:solidFill>
            <a:latin typeface="Signika Negative" pitchFamily="2" charset="0"/>
          </a:endParaRPr>
        </a:p>
      </dgm:t>
    </dgm:pt>
    <dgm:pt modelId="{0AD42575-5C0F-47CA-954B-8AD57BF52D95}" type="sibTrans" cxnId="{E6514D82-5F9C-4656-85CF-E900ADBB50A0}">
      <dgm:prSet/>
      <dgm:spPr/>
      <dgm:t>
        <a:bodyPr/>
        <a:lstStyle/>
        <a:p>
          <a:endParaRPr lang="en-US" sz="1000" b="1">
            <a:solidFill>
              <a:schemeClr val="bg1">
                <a:lumMod val="75000"/>
              </a:schemeClr>
            </a:solidFill>
            <a:latin typeface="Signika Negative" pitchFamily="2" charset="0"/>
          </a:endParaRPr>
        </a:p>
      </dgm:t>
    </dgm:pt>
    <dgm:pt modelId="{2D263811-F5FD-411B-820A-42F4697A951A}">
      <dgm:prSet phldrT="[Text]" custT="1"/>
      <dgm:spPr/>
      <dgm:t>
        <a:bodyPr/>
        <a:lstStyle/>
        <a:p>
          <a:r>
            <a:rPr lang="es-HN" sz="1000" b="1" dirty="0" smtClean="0">
              <a:solidFill>
                <a:schemeClr val="bg1">
                  <a:lumMod val="75000"/>
                </a:schemeClr>
              </a:solidFill>
              <a:latin typeface="Signika Negative" pitchFamily="2" charset="0"/>
            </a:rPr>
            <a:t>Design</a:t>
          </a:r>
          <a:endParaRPr lang="en-US" sz="1000" b="1" dirty="0">
            <a:solidFill>
              <a:schemeClr val="bg1">
                <a:lumMod val="75000"/>
              </a:schemeClr>
            </a:solidFill>
            <a:latin typeface="Signika Negative" pitchFamily="2" charset="0"/>
          </a:endParaRPr>
        </a:p>
      </dgm:t>
    </dgm:pt>
    <dgm:pt modelId="{2BDAA119-0E6A-48C5-BB4D-FFF0D8F3D3E4}" type="parTrans" cxnId="{88FC65A5-7CE0-455B-8F43-C0BE6AB560E1}">
      <dgm:prSet/>
      <dgm:spPr>
        <a:ln>
          <a:solidFill>
            <a:schemeClr val="tx1">
              <a:lumMod val="50000"/>
              <a:lumOff val="50000"/>
            </a:schemeClr>
          </a:solidFill>
        </a:ln>
      </dgm:spPr>
      <dgm:t>
        <a:bodyPr/>
        <a:lstStyle/>
        <a:p>
          <a:endParaRPr lang="en-US" sz="1000" b="1">
            <a:solidFill>
              <a:schemeClr val="bg1">
                <a:lumMod val="75000"/>
              </a:schemeClr>
            </a:solidFill>
            <a:latin typeface="Signika Negative" pitchFamily="2" charset="0"/>
          </a:endParaRPr>
        </a:p>
      </dgm:t>
    </dgm:pt>
    <dgm:pt modelId="{5EA10547-4DCF-4C4A-8A17-954F5E424359}" type="sibTrans" cxnId="{88FC65A5-7CE0-455B-8F43-C0BE6AB560E1}">
      <dgm:prSet/>
      <dgm:spPr/>
      <dgm:t>
        <a:bodyPr/>
        <a:lstStyle/>
        <a:p>
          <a:endParaRPr lang="en-US" sz="1000" b="1">
            <a:solidFill>
              <a:schemeClr val="bg1">
                <a:lumMod val="75000"/>
              </a:schemeClr>
            </a:solidFill>
            <a:latin typeface="Signika Negative" pitchFamily="2" charset="0"/>
          </a:endParaRPr>
        </a:p>
      </dgm:t>
    </dgm:pt>
    <dgm:pt modelId="{3B864D5A-28DD-42BD-9168-3D413CF072DB}">
      <dgm:prSet phldrT="[Text]" custT="1"/>
      <dgm:spPr/>
      <dgm:t>
        <a:bodyPr/>
        <a:lstStyle/>
        <a:p>
          <a:r>
            <a:rPr lang="es-HN" sz="1000" b="1" dirty="0" smtClean="0">
              <a:solidFill>
                <a:schemeClr val="bg1">
                  <a:lumMod val="75000"/>
                </a:schemeClr>
              </a:solidFill>
              <a:latin typeface="Signika Negative" pitchFamily="2" charset="0"/>
            </a:rPr>
            <a:t>Revision</a:t>
          </a:r>
          <a:endParaRPr lang="en-US" sz="1000" b="1" dirty="0">
            <a:solidFill>
              <a:schemeClr val="bg1">
                <a:lumMod val="75000"/>
              </a:schemeClr>
            </a:solidFill>
            <a:latin typeface="Signika Negative" pitchFamily="2" charset="0"/>
          </a:endParaRPr>
        </a:p>
      </dgm:t>
    </dgm:pt>
    <dgm:pt modelId="{09CC8084-B564-46DB-B5B3-1F2699C1B672}" type="parTrans" cxnId="{3A466541-5D1A-41FB-8A70-F61522CD94AB}">
      <dgm:prSet/>
      <dgm:spPr>
        <a:ln>
          <a:solidFill>
            <a:schemeClr val="bg1">
              <a:lumMod val="75000"/>
            </a:schemeClr>
          </a:solidFill>
        </a:ln>
      </dgm:spPr>
      <dgm:t>
        <a:bodyPr/>
        <a:lstStyle/>
        <a:p>
          <a:endParaRPr lang="en-US" sz="1000" b="1">
            <a:solidFill>
              <a:schemeClr val="bg1">
                <a:lumMod val="75000"/>
              </a:schemeClr>
            </a:solidFill>
            <a:latin typeface="Signika Negative" pitchFamily="2" charset="0"/>
          </a:endParaRPr>
        </a:p>
      </dgm:t>
    </dgm:pt>
    <dgm:pt modelId="{6FCE90B9-047D-4405-916A-87C22A4449F8}" type="sibTrans" cxnId="{3A466541-5D1A-41FB-8A70-F61522CD94AB}">
      <dgm:prSet/>
      <dgm:spPr/>
      <dgm:t>
        <a:bodyPr/>
        <a:lstStyle/>
        <a:p>
          <a:endParaRPr lang="en-US" sz="1000" b="1">
            <a:solidFill>
              <a:schemeClr val="bg1">
                <a:lumMod val="75000"/>
              </a:schemeClr>
            </a:solidFill>
            <a:latin typeface="Signika Negative" pitchFamily="2" charset="0"/>
          </a:endParaRPr>
        </a:p>
      </dgm:t>
    </dgm:pt>
    <dgm:pt modelId="{E3666011-674E-4792-ACE8-1A562AB780A7}">
      <dgm:prSet phldrT="[Text]" custT="1"/>
      <dgm:spPr/>
      <dgm:t>
        <a:bodyPr/>
        <a:lstStyle/>
        <a:p>
          <a:r>
            <a:rPr lang="es-HN" sz="1000" b="1" dirty="0" smtClean="0">
              <a:solidFill>
                <a:schemeClr val="bg1">
                  <a:lumMod val="75000"/>
                </a:schemeClr>
              </a:solidFill>
              <a:latin typeface="Signika Negative" pitchFamily="2" charset="0"/>
            </a:rPr>
            <a:t>Drafts</a:t>
          </a:r>
          <a:endParaRPr lang="en-US" sz="1000" b="1" dirty="0">
            <a:solidFill>
              <a:schemeClr val="bg1">
                <a:lumMod val="75000"/>
              </a:schemeClr>
            </a:solidFill>
            <a:latin typeface="Signika Negative" pitchFamily="2" charset="0"/>
          </a:endParaRPr>
        </a:p>
      </dgm:t>
    </dgm:pt>
    <dgm:pt modelId="{C8DB684F-986C-4F83-A27C-32F10A0FC84A}" type="parTrans" cxnId="{428FABB2-0007-4745-A060-D0EABC764FE9}">
      <dgm:prSet/>
      <dgm:spPr>
        <a:ln>
          <a:solidFill>
            <a:srgbClr val="F5C24C"/>
          </a:solidFill>
        </a:ln>
      </dgm:spPr>
      <dgm:t>
        <a:bodyPr/>
        <a:lstStyle/>
        <a:p>
          <a:endParaRPr lang="en-US" sz="1000" b="1">
            <a:solidFill>
              <a:schemeClr val="bg1">
                <a:lumMod val="75000"/>
              </a:schemeClr>
            </a:solidFill>
            <a:latin typeface="Signika Negative" pitchFamily="2" charset="0"/>
          </a:endParaRPr>
        </a:p>
      </dgm:t>
    </dgm:pt>
    <dgm:pt modelId="{FFC9D0F4-CA63-4228-88B3-D35F7983DBC0}" type="sibTrans" cxnId="{428FABB2-0007-4745-A060-D0EABC764FE9}">
      <dgm:prSet/>
      <dgm:spPr/>
      <dgm:t>
        <a:bodyPr/>
        <a:lstStyle/>
        <a:p>
          <a:endParaRPr lang="en-US" sz="1000" b="1">
            <a:solidFill>
              <a:schemeClr val="bg1">
                <a:lumMod val="75000"/>
              </a:schemeClr>
            </a:solidFill>
            <a:latin typeface="Signika Negative" pitchFamily="2" charset="0"/>
          </a:endParaRPr>
        </a:p>
      </dgm:t>
    </dgm:pt>
    <dgm:pt modelId="{1E8E05FF-76AB-4953-BB83-74C020D8F93E}">
      <dgm:prSet phldrT="[Text]" custT="1"/>
      <dgm:spPr/>
      <dgm:t>
        <a:bodyPr/>
        <a:lstStyle/>
        <a:p>
          <a:r>
            <a:rPr lang="es-HN" sz="1000" b="1" dirty="0" smtClean="0">
              <a:solidFill>
                <a:schemeClr val="bg1">
                  <a:lumMod val="75000"/>
                </a:schemeClr>
              </a:solidFill>
              <a:latin typeface="Signika Negative" pitchFamily="2" charset="0"/>
            </a:rPr>
            <a:t>Selection</a:t>
          </a:r>
          <a:endParaRPr lang="en-US" sz="1000" b="1" dirty="0">
            <a:solidFill>
              <a:schemeClr val="bg1">
                <a:lumMod val="75000"/>
              </a:schemeClr>
            </a:solidFill>
            <a:latin typeface="Signika Negative" pitchFamily="2" charset="0"/>
          </a:endParaRPr>
        </a:p>
      </dgm:t>
    </dgm:pt>
    <dgm:pt modelId="{3B388A6E-CBAC-4F6C-A839-10E23DB091B5}" type="parTrans" cxnId="{2F61D4FB-B5EE-45DD-A7E5-7B5F464C5125}">
      <dgm:prSet/>
      <dgm:spPr>
        <a:ln>
          <a:solidFill>
            <a:schemeClr val="tx1">
              <a:lumMod val="50000"/>
              <a:lumOff val="50000"/>
            </a:schemeClr>
          </a:solidFill>
        </a:ln>
      </dgm:spPr>
      <dgm:t>
        <a:bodyPr/>
        <a:lstStyle/>
        <a:p>
          <a:endParaRPr lang="en-US" sz="1000" b="1">
            <a:solidFill>
              <a:schemeClr val="bg1">
                <a:lumMod val="75000"/>
              </a:schemeClr>
            </a:solidFill>
            <a:latin typeface="Signika Negative" pitchFamily="2" charset="0"/>
          </a:endParaRPr>
        </a:p>
      </dgm:t>
    </dgm:pt>
    <dgm:pt modelId="{49020FA0-C570-4100-B560-D7CA6E79B31A}" type="sibTrans" cxnId="{2F61D4FB-B5EE-45DD-A7E5-7B5F464C5125}">
      <dgm:prSet/>
      <dgm:spPr/>
      <dgm:t>
        <a:bodyPr/>
        <a:lstStyle/>
        <a:p>
          <a:endParaRPr lang="en-US" sz="1000" b="1">
            <a:solidFill>
              <a:schemeClr val="bg1">
                <a:lumMod val="75000"/>
              </a:schemeClr>
            </a:solidFill>
            <a:latin typeface="Signika Negative" pitchFamily="2" charset="0"/>
          </a:endParaRPr>
        </a:p>
      </dgm:t>
    </dgm:pt>
    <dgm:pt modelId="{56022A0F-8E69-44EC-A820-0EC0563B4ACE}">
      <dgm:prSet custT="1"/>
      <dgm:spPr/>
      <dgm:t>
        <a:bodyPr/>
        <a:lstStyle/>
        <a:p>
          <a:r>
            <a:rPr lang="es-HN" sz="1000" b="1" dirty="0" smtClean="0">
              <a:solidFill>
                <a:schemeClr val="bg1">
                  <a:lumMod val="75000"/>
                </a:schemeClr>
              </a:solidFill>
              <a:latin typeface="Signika Negative" pitchFamily="2" charset="0"/>
            </a:rPr>
            <a:t>Development</a:t>
          </a:r>
          <a:endParaRPr lang="en-US" sz="1000" b="1" dirty="0">
            <a:solidFill>
              <a:schemeClr val="bg1">
                <a:lumMod val="75000"/>
              </a:schemeClr>
            </a:solidFill>
            <a:latin typeface="Signika Negative" pitchFamily="2" charset="0"/>
          </a:endParaRPr>
        </a:p>
      </dgm:t>
    </dgm:pt>
    <dgm:pt modelId="{F3C87CD0-6138-4EBD-9EC0-93B530F2F446}" type="parTrans" cxnId="{E527FFCB-912D-4B0D-B234-5ABBADF71864}">
      <dgm:prSet/>
      <dgm:spPr>
        <a:ln>
          <a:solidFill>
            <a:schemeClr val="tx1">
              <a:lumMod val="50000"/>
              <a:lumOff val="50000"/>
            </a:schemeClr>
          </a:solidFill>
        </a:ln>
      </dgm:spPr>
      <dgm:t>
        <a:bodyPr/>
        <a:lstStyle/>
        <a:p>
          <a:endParaRPr lang="en-US" sz="1000" b="1">
            <a:solidFill>
              <a:schemeClr val="bg1">
                <a:lumMod val="75000"/>
              </a:schemeClr>
            </a:solidFill>
            <a:latin typeface="Signika Negative" pitchFamily="2" charset="0"/>
          </a:endParaRPr>
        </a:p>
      </dgm:t>
    </dgm:pt>
    <dgm:pt modelId="{4C03E58F-7D18-483D-9F12-44A2C0FEAE61}" type="sibTrans" cxnId="{E527FFCB-912D-4B0D-B234-5ABBADF71864}">
      <dgm:prSet/>
      <dgm:spPr/>
      <dgm:t>
        <a:bodyPr/>
        <a:lstStyle/>
        <a:p>
          <a:endParaRPr lang="en-US" sz="1000" b="1">
            <a:solidFill>
              <a:schemeClr val="bg1">
                <a:lumMod val="75000"/>
              </a:schemeClr>
            </a:solidFill>
            <a:latin typeface="Signika Negative" pitchFamily="2" charset="0"/>
          </a:endParaRPr>
        </a:p>
      </dgm:t>
    </dgm:pt>
    <dgm:pt modelId="{A948C574-B6B7-45FC-86B0-5E3200A54BEE}">
      <dgm:prSet custT="1"/>
      <dgm:spPr/>
      <dgm:t>
        <a:bodyPr/>
        <a:lstStyle/>
        <a:p>
          <a:r>
            <a:rPr lang="es-HN" sz="1000" b="1" dirty="0" smtClean="0">
              <a:solidFill>
                <a:schemeClr val="bg1">
                  <a:lumMod val="75000"/>
                </a:schemeClr>
              </a:solidFill>
              <a:latin typeface="Signika Negative" pitchFamily="2" charset="0"/>
            </a:rPr>
            <a:t>Final Product</a:t>
          </a:r>
          <a:endParaRPr lang="en-US" sz="1000" b="1" dirty="0">
            <a:solidFill>
              <a:schemeClr val="bg1">
                <a:lumMod val="75000"/>
              </a:schemeClr>
            </a:solidFill>
            <a:latin typeface="Signika Negative" pitchFamily="2" charset="0"/>
          </a:endParaRPr>
        </a:p>
      </dgm:t>
    </dgm:pt>
    <dgm:pt modelId="{3EA98634-D362-4266-BF03-5D974AD468F7}" type="parTrans" cxnId="{501EEF5D-1FC0-4E03-8A20-E30014B043EC}">
      <dgm:prSet/>
      <dgm:spPr>
        <a:ln>
          <a:solidFill>
            <a:schemeClr val="bg1">
              <a:lumMod val="50000"/>
            </a:schemeClr>
          </a:solidFill>
        </a:ln>
      </dgm:spPr>
      <dgm:t>
        <a:bodyPr/>
        <a:lstStyle/>
        <a:p>
          <a:endParaRPr lang="en-US" sz="1000" b="1">
            <a:solidFill>
              <a:schemeClr val="bg1">
                <a:lumMod val="75000"/>
              </a:schemeClr>
            </a:solidFill>
            <a:latin typeface="Signika Negative" pitchFamily="2" charset="0"/>
          </a:endParaRPr>
        </a:p>
      </dgm:t>
    </dgm:pt>
    <dgm:pt modelId="{6A260C11-4776-4210-9A35-F29E52B02ADF}" type="sibTrans" cxnId="{501EEF5D-1FC0-4E03-8A20-E30014B043EC}">
      <dgm:prSet/>
      <dgm:spPr/>
      <dgm:t>
        <a:bodyPr/>
        <a:lstStyle/>
        <a:p>
          <a:endParaRPr lang="en-US" sz="1000" b="1">
            <a:solidFill>
              <a:schemeClr val="bg1">
                <a:lumMod val="75000"/>
              </a:schemeClr>
            </a:solidFill>
            <a:latin typeface="Signika Negative" pitchFamily="2" charset="0"/>
          </a:endParaRPr>
        </a:p>
      </dgm:t>
    </dgm:pt>
    <dgm:pt modelId="{71CD9826-7AD8-4D93-B1E5-0A31E4E4DD76}" type="pres">
      <dgm:prSet presAssocID="{7E63FBAB-4635-449A-82FE-3703C4FAC202}" presName="hierChild1" presStyleCnt="0">
        <dgm:presLayoutVars>
          <dgm:chPref val="1"/>
          <dgm:dir/>
          <dgm:animOne val="branch"/>
          <dgm:animLvl val="lvl"/>
          <dgm:resizeHandles/>
        </dgm:presLayoutVars>
      </dgm:prSet>
      <dgm:spPr/>
      <dgm:t>
        <a:bodyPr/>
        <a:lstStyle/>
        <a:p>
          <a:endParaRPr lang="en-US"/>
        </a:p>
      </dgm:t>
    </dgm:pt>
    <dgm:pt modelId="{4DF96D73-1AF1-4DCA-9830-B10EE5884358}" type="pres">
      <dgm:prSet presAssocID="{47BEA46C-27F7-4109-8CCE-BF2B6A27B315}" presName="hierRoot1" presStyleCnt="0"/>
      <dgm:spPr/>
    </dgm:pt>
    <dgm:pt modelId="{C705771B-0457-401A-AF5A-DE6A59DCEA15}" type="pres">
      <dgm:prSet presAssocID="{47BEA46C-27F7-4109-8CCE-BF2B6A27B315}" presName="composite" presStyleCnt="0"/>
      <dgm:spPr/>
    </dgm:pt>
    <dgm:pt modelId="{ABD1843F-7ED0-47BB-B6BF-1363785728AF}" type="pres">
      <dgm:prSet presAssocID="{47BEA46C-27F7-4109-8CCE-BF2B6A27B315}" presName="image" presStyleLbl="node0" presStyleIdx="0" presStyleCnt="1"/>
      <dgm:spPr>
        <a:solidFill>
          <a:schemeClr val="bg1">
            <a:lumMod val="65000"/>
          </a:schemeClr>
        </a:solidFill>
        <a:ln>
          <a:noFill/>
        </a:ln>
      </dgm:spPr>
      <dgm:t>
        <a:bodyPr/>
        <a:lstStyle/>
        <a:p>
          <a:endParaRPr lang="en-US"/>
        </a:p>
      </dgm:t>
    </dgm:pt>
    <dgm:pt modelId="{CEBFA5B3-6894-4004-B534-463E93E509D9}" type="pres">
      <dgm:prSet presAssocID="{47BEA46C-27F7-4109-8CCE-BF2B6A27B315}" presName="text" presStyleLbl="revTx" presStyleIdx="0" presStyleCnt="8">
        <dgm:presLayoutVars>
          <dgm:chPref val="3"/>
        </dgm:presLayoutVars>
      </dgm:prSet>
      <dgm:spPr/>
      <dgm:t>
        <a:bodyPr/>
        <a:lstStyle/>
        <a:p>
          <a:endParaRPr lang="en-US"/>
        </a:p>
      </dgm:t>
    </dgm:pt>
    <dgm:pt modelId="{90C05817-BF1F-4F9E-9605-5F31421A43CA}" type="pres">
      <dgm:prSet presAssocID="{47BEA46C-27F7-4109-8CCE-BF2B6A27B315}" presName="hierChild2" presStyleCnt="0"/>
      <dgm:spPr/>
    </dgm:pt>
    <dgm:pt modelId="{8E8641FE-FF55-41FF-8F09-57A483FA4714}" type="pres">
      <dgm:prSet presAssocID="{48040B6D-AD1D-471B-AB16-F93BABE5E73E}" presName="Name10" presStyleLbl="parChTrans1D2" presStyleIdx="0" presStyleCnt="2"/>
      <dgm:spPr/>
      <dgm:t>
        <a:bodyPr/>
        <a:lstStyle/>
        <a:p>
          <a:endParaRPr lang="en-US"/>
        </a:p>
      </dgm:t>
    </dgm:pt>
    <dgm:pt modelId="{E907F265-9FCB-4423-AC80-082A042D5CAD}" type="pres">
      <dgm:prSet presAssocID="{F90EC6AB-7AB8-42E8-A4AE-D1DD72C2A6A1}" presName="hierRoot2" presStyleCnt="0"/>
      <dgm:spPr/>
    </dgm:pt>
    <dgm:pt modelId="{A6510A40-8B64-46C4-960D-4559BCEFAB37}" type="pres">
      <dgm:prSet presAssocID="{F90EC6AB-7AB8-42E8-A4AE-D1DD72C2A6A1}" presName="composite2" presStyleCnt="0"/>
      <dgm:spPr/>
    </dgm:pt>
    <dgm:pt modelId="{34953ACF-897A-4822-953E-E5B119F2855C}" type="pres">
      <dgm:prSet presAssocID="{F90EC6AB-7AB8-42E8-A4AE-D1DD72C2A6A1}" presName="image2" presStyleLbl="node2" presStyleIdx="0" presStyleCnt="2"/>
      <dgm:spPr>
        <a:solidFill>
          <a:srgbClr val="F5C24C"/>
        </a:solidFill>
        <a:ln>
          <a:noFill/>
        </a:ln>
      </dgm:spPr>
      <dgm:t>
        <a:bodyPr/>
        <a:lstStyle/>
        <a:p>
          <a:endParaRPr lang="en-US"/>
        </a:p>
      </dgm:t>
    </dgm:pt>
    <dgm:pt modelId="{0AF9D915-3A7E-4CA5-9913-744213DEA66B}" type="pres">
      <dgm:prSet presAssocID="{F90EC6AB-7AB8-42E8-A4AE-D1DD72C2A6A1}" presName="text2" presStyleLbl="revTx" presStyleIdx="1" presStyleCnt="8">
        <dgm:presLayoutVars>
          <dgm:chPref val="3"/>
        </dgm:presLayoutVars>
      </dgm:prSet>
      <dgm:spPr/>
      <dgm:t>
        <a:bodyPr/>
        <a:lstStyle/>
        <a:p>
          <a:endParaRPr lang="en-US"/>
        </a:p>
      </dgm:t>
    </dgm:pt>
    <dgm:pt modelId="{E4A34E67-3571-405D-A623-16F7CE2B86DA}" type="pres">
      <dgm:prSet presAssocID="{F90EC6AB-7AB8-42E8-A4AE-D1DD72C2A6A1}" presName="hierChild3" presStyleCnt="0"/>
      <dgm:spPr/>
    </dgm:pt>
    <dgm:pt modelId="{86F45B9C-29E0-4B73-A5FA-4CD33CCBB54B}" type="pres">
      <dgm:prSet presAssocID="{2BDAA119-0E6A-48C5-BB4D-FFF0D8F3D3E4}" presName="Name17" presStyleLbl="parChTrans1D3" presStyleIdx="0" presStyleCnt="3"/>
      <dgm:spPr/>
      <dgm:t>
        <a:bodyPr/>
        <a:lstStyle/>
        <a:p>
          <a:endParaRPr lang="en-US"/>
        </a:p>
      </dgm:t>
    </dgm:pt>
    <dgm:pt modelId="{9AA001C3-0C9E-4D62-9490-93927DF4982D}" type="pres">
      <dgm:prSet presAssocID="{2D263811-F5FD-411B-820A-42F4697A951A}" presName="hierRoot3" presStyleCnt="0"/>
      <dgm:spPr/>
    </dgm:pt>
    <dgm:pt modelId="{D0786698-F7CB-43A0-8767-182AC982A287}" type="pres">
      <dgm:prSet presAssocID="{2D263811-F5FD-411B-820A-42F4697A951A}" presName="composite3" presStyleCnt="0"/>
      <dgm:spPr/>
    </dgm:pt>
    <dgm:pt modelId="{1A440240-1FDC-4444-840B-77C36133E937}" type="pres">
      <dgm:prSet presAssocID="{2D263811-F5FD-411B-820A-42F4697A951A}" presName="image3" presStyleLbl="node3" presStyleIdx="0" presStyleCnt="3"/>
      <dgm:spPr>
        <a:solidFill>
          <a:schemeClr val="tx1">
            <a:lumMod val="65000"/>
            <a:lumOff val="35000"/>
          </a:schemeClr>
        </a:solidFill>
        <a:ln>
          <a:noFill/>
        </a:ln>
      </dgm:spPr>
      <dgm:t>
        <a:bodyPr/>
        <a:lstStyle/>
        <a:p>
          <a:endParaRPr lang="en-US"/>
        </a:p>
      </dgm:t>
    </dgm:pt>
    <dgm:pt modelId="{9B83AA65-FA8B-4102-AF16-D9CE600A3BEA}" type="pres">
      <dgm:prSet presAssocID="{2D263811-F5FD-411B-820A-42F4697A951A}" presName="text3" presStyleLbl="revTx" presStyleIdx="2" presStyleCnt="8">
        <dgm:presLayoutVars>
          <dgm:chPref val="3"/>
        </dgm:presLayoutVars>
      </dgm:prSet>
      <dgm:spPr/>
      <dgm:t>
        <a:bodyPr/>
        <a:lstStyle/>
        <a:p>
          <a:endParaRPr lang="en-US"/>
        </a:p>
      </dgm:t>
    </dgm:pt>
    <dgm:pt modelId="{6EDBD567-8F9F-495A-BCCA-427D5D4FDE2A}" type="pres">
      <dgm:prSet presAssocID="{2D263811-F5FD-411B-820A-42F4697A951A}" presName="hierChild4" presStyleCnt="0"/>
      <dgm:spPr/>
    </dgm:pt>
    <dgm:pt modelId="{DF239866-C4E4-4EBD-85FE-911548047791}" type="pres">
      <dgm:prSet presAssocID="{F3C87CD0-6138-4EBD-9EC0-93B530F2F446}" presName="Name17" presStyleLbl="parChTrans1D3" presStyleIdx="1" presStyleCnt="3"/>
      <dgm:spPr/>
      <dgm:t>
        <a:bodyPr/>
        <a:lstStyle/>
        <a:p>
          <a:endParaRPr lang="en-US"/>
        </a:p>
      </dgm:t>
    </dgm:pt>
    <dgm:pt modelId="{07E6CFA9-620C-447A-879D-8A4C82D7CB0B}" type="pres">
      <dgm:prSet presAssocID="{56022A0F-8E69-44EC-A820-0EC0563B4ACE}" presName="hierRoot3" presStyleCnt="0"/>
      <dgm:spPr/>
    </dgm:pt>
    <dgm:pt modelId="{7A937019-55EE-4D3D-A40B-13BDCBFB43E7}" type="pres">
      <dgm:prSet presAssocID="{56022A0F-8E69-44EC-A820-0EC0563B4ACE}" presName="composite3" presStyleCnt="0"/>
      <dgm:spPr/>
    </dgm:pt>
    <dgm:pt modelId="{8220347A-879F-4846-A88B-A3B8C7563ADE}" type="pres">
      <dgm:prSet presAssocID="{56022A0F-8E69-44EC-A820-0EC0563B4ACE}" presName="image3" presStyleLbl="node3" presStyleIdx="1" presStyleCnt="3"/>
      <dgm:spPr>
        <a:solidFill>
          <a:schemeClr val="tx1">
            <a:lumMod val="65000"/>
            <a:lumOff val="35000"/>
          </a:schemeClr>
        </a:solidFill>
        <a:ln>
          <a:noFill/>
        </a:ln>
      </dgm:spPr>
      <dgm:t>
        <a:bodyPr/>
        <a:lstStyle/>
        <a:p>
          <a:endParaRPr lang="en-US"/>
        </a:p>
      </dgm:t>
    </dgm:pt>
    <dgm:pt modelId="{106F3DFE-629A-4FF6-AD4C-A14B4AEE8DB6}" type="pres">
      <dgm:prSet presAssocID="{56022A0F-8E69-44EC-A820-0EC0563B4ACE}" presName="text3" presStyleLbl="revTx" presStyleIdx="3" presStyleCnt="8">
        <dgm:presLayoutVars>
          <dgm:chPref val="3"/>
        </dgm:presLayoutVars>
      </dgm:prSet>
      <dgm:spPr/>
      <dgm:t>
        <a:bodyPr/>
        <a:lstStyle/>
        <a:p>
          <a:endParaRPr lang="en-US"/>
        </a:p>
      </dgm:t>
    </dgm:pt>
    <dgm:pt modelId="{C9B31B10-1F8C-4152-A1B8-7C47679872DA}" type="pres">
      <dgm:prSet presAssocID="{56022A0F-8E69-44EC-A820-0EC0563B4ACE}" presName="hierChild4" presStyleCnt="0"/>
      <dgm:spPr/>
    </dgm:pt>
    <dgm:pt modelId="{D572E014-C8D7-46A6-B522-74CBB9163DCE}" type="pres">
      <dgm:prSet presAssocID="{09CC8084-B564-46DB-B5B3-1F2699C1B672}" presName="Name23" presStyleLbl="parChTrans1D4" presStyleIdx="0" presStyleCnt="2"/>
      <dgm:spPr/>
      <dgm:t>
        <a:bodyPr/>
        <a:lstStyle/>
        <a:p>
          <a:endParaRPr lang="en-US"/>
        </a:p>
      </dgm:t>
    </dgm:pt>
    <dgm:pt modelId="{411FBFAE-FF23-4706-8DA3-3A5D81C0423C}" type="pres">
      <dgm:prSet presAssocID="{3B864D5A-28DD-42BD-9168-3D413CF072DB}" presName="hierRoot4" presStyleCnt="0"/>
      <dgm:spPr/>
    </dgm:pt>
    <dgm:pt modelId="{83A8D9A0-E8A5-4E28-AF83-2E1A20205101}" type="pres">
      <dgm:prSet presAssocID="{3B864D5A-28DD-42BD-9168-3D413CF072DB}" presName="composite4" presStyleCnt="0"/>
      <dgm:spPr/>
    </dgm:pt>
    <dgm:pt modelId="{4E7A8E21-A86D-46AA-B763-A48E3CD5FFA6}" type="pres">
      <dgm:prSet presAssocID="{3B864D5A-28DD-42BD-9168-3D413CF072DB}" presName="image4" presStyleLbl="node4" presStyleIdx="0" presStyleCnt="2"/>
      <dgm:spPr>
        <a:solidFill>
          <a:schemeClr val="bg1">
            <a:lumMod val="75000"/>
          </a:schemeClr>
        </a:solidFill>
        <a:ln>
          <a:noFill/>
        </a:ln>
      </dgm:spPr>
      <dgm:t>
        <a:bodyPr/>
        <a:lstStyle/>
        <a:p>
          <a:endParaRPr lang="en-US"/>
        </a:p>
      </dgm:t>
    </dgm:pt>
    <dgm:pt modelId="{7FA4D177-AFB5-4C30-8573-B29915A7530F}" type="pres">
      <dgm:prSet presAssocID="{3B864D5A-28DD-42BD-9168-3D413CF072DB}" presName="text4" presStyleLbl="revTx" presStyleIdx="4" presStyleCnt="8">
        <dgm:presLayoutVars>
          <dgm:chPref val="3"/>
        </dgm:presLayoutVars>
      </dgm:prSet>
      <dgm:spPr/>
      <dgm:t>
        <a:bodyPr/>
        <a:lstStyle/>
        <a:p>
          <a:endParaRPr lang="en-US"/>
        </a:p>
      </dgm:t>
    </dgm:pt>
    <dgm:pt modelId="{3608570D-FB96-4E5D-82DA-7428CFBEB15C}" type="pres">
      <dgm:prSet presAssocID="{3B864D5A-28DD-42BD-9168-3D413CF072DB}" presName="hierChild5" presStyleCnt="0"/>
      <dgm:spPr/>
    </dgm:pt>
    <dgm:pt modelId="{B87361E5-000C-4AE4-831C-14E8B837093E}" type="pres">
      <dgm:prSet presAssocID="{3EA98634-D362-4266-BF03-5D974AD468F7}" presName="Name23" presStyleLbl="parChTrans1D4" presStyleIdx="1" presStyleCnt="2"/>
      <dgm:spPr/>
      <dgm:t>
        <a:bodyPr/>
        <a:lstStyle/>
        <a:p>
          <a:endParaRPr lang="en-US"/>
        </a:p>
      </dgm:t>
    </dgm:pt>
    <dgm:pt modelId="{710D8446-5633-4313-97B9-58BFFE74EEE6}" type="pres">
      <dgm:prSet presAssocID="{A948C574-B6B7-45FC-86B0-5E3200A54BEE}" presName="hierRoot4" presStyleCnt="0"/>
      <dgm:spPr/>
    </dgm:pt>
    <dgm:pt modelId="{A332E10A-94F2-467E-9B5E-7A4FE5213607}" type="pres">
      <dgm:prSet presAssocID="{A948C574-B6B7-45FC-86B0-5E3200A54BEE}" presName="composite4" presStyleCnt="0"/>
      <dgm:spPr/>
    </dgm:pt>
    <dgm:pt modelId="{AA56D470-FE4A-4F70-9A00-088D537B1213}" type="pres">
      <dgm:prSet presAssocID="{A948C574-B6B7-45FC-86B0-5E3200A54BEE}" presName="image4" presStyleLbl="node4" presStyleIdx="1" presStyleCnt="2"/>
      <dgm:spPr>
        <a:solidFill>
          <a:schemeClr val="bg1">
            <a:lumMod val="50000"/>
          </a:schemeClr>
        </a:solidFill>
        <a:ln>
          <a:noFill/>
        </a:ln>
      </dgm:spPr>
      <dgm:t>
        <a:bodyPr/>
        <a:lstStyle/>
        <a:p>
          <a:endParaRPr lang="en-US"/>
        </a:p>
      </dgm:t>
    </dgm:pt>
    <dgm:pt modelId="{5B06C870-2013-486E-8AF8-0677C3F0CA6A}" type="pres">
      <dgm:prSet presAssocID="{A948C574-B6B7-45FC-86B0-5E3200A54BEE}" presName="text4" presStyleLbl="revTx" presStyleIdx="5" presStyleCnt="8">
        <dgm:presLayoutVars>
          <dgm:chPref val="3"/>
        </dgm:presLayoutVars>
      </dgm:prSet>
      <dgm:spPr/>
      <dgm:t>
        <a:bodyPr/>
        <a:lstStyle/>
        <a:p>
          <a:endParaRPr lang="en-US"/>
        </a:p>
      </dgm:t>
    </dgm:pt>
    <dgm:pt modelId="{E1B44FE4-2167-4270-A222-F6FE0C93CE51}" type="pres">
      <dgm:prSet presAssocID="{A948C574-B6B7-45FC-86B0-5E3200A54BEE}" presName="hierChild5" presStyleCnt="0"/>
      <dgm:spPr/>
    </dgm:pt>
    <dgm:pt modelId="{842535F1-E07B-4D2D-A4FF-AB6D970CD1A8}" type="pres">
      <dgm:prSet presAssocID="{C8DB684F-986C-4F83-A27C-32F10A0FC84A}" presName="Name10" presStyleLbl="parChTrans1D2" presStyleIdx="1" presStyleCnt="2"/>
      <dgm:spPr/>
      <dgm:t>
        <a:bodyPr/>
        <a:lstStyle/>
        <a:p>
          <a:endParaRPr lang="en-US"/>
        </a:p>
      </dgm:t>
    </dgm:pt>
    <dgm:pt modelId="{E61AF54E-8F7C-434A-AF1C-2392021D85D2}" type="pres">
      <dgm:prSet presAssocID="{E3666011-674E-4792-ACE8-1A562AB780A7}" presName="hierRoot2" presStyleCnt="0"/>
      <dgm:spPr/>
    </dgm:pt>
    <dgm:pt modelId="{0157D73E-49B6-4D12-9C02-7D933707F3DE}" type="pres">
      <dgm:prSet presAssocID="{E3666011-674E-4792-ACE8-1A562AB780A7}" presName="composite2" presStyleCnt="0"/>
      <dgm:spPr/>
    </dgm:pt>
    <dgm:pt modelId="{C7970685-FA1F-484D-BE61-DCA72B6C24E9}" type="pres">
      <dgm:prSet presAssocID="{E3666011-674E-4792-ACE8-1A562AB780A7}" presName="image2" presStyleLbl="node2" presStyleIdx="1" presStyleCnt="2"/>
      <dgm:spPr>
        <a:solidFill>
          <a:srgbClr val="F5C24C"/>
        </a:solidFill>
        <a:ln>
          <a:noFill/>
        </a:ln>
      </dgm:spPr>
      <dgm:t>
        <a:bodyPr/>
        <a:lstStyle/>
        <a:p>
          <a:endParaRPr lang="en-US"/>
        </a:p>
      </dgm:t>
    </dgm:pt>
    <dgm:pt modelId="{9E39827C-AA20-41E7-940F-09E416A9E795}" type="pres">
      <dgm:prSet presAssocID="{E3666011-674E-4792-ACE8-1A562AB780A7}" presName="text2" presStyleLbl="revTx" presStyleIdx="6" presStyleCnt="8">
        <dgm:presLayoutVars>
          <dgm:chPref val="3"/>
        </dgm:presLayoutVars>
      </dgm:prSet>
      <dgm:spPr/>
      <dgm:t>
        <a:bodyPr/>
        <a:lstStyle/>
        <a:p>
          <a:endParaRPr lang="en-US"/>
        </a:p>
      </dgm:t>
    </dgm:pt>
    <dgm:pt modelId="{BA2AEF0B-84D2-4E3A-AE70-5126787B35B2}" type="pres">
      <dgm:prSet presAssocID="{E3666011-674E-4792-ACE8-1A562AB780A7}" presName="hierChild3" presStyleCnt="0"/>
      <dgm:spPr/>
    </dgm:pt>
    <dgm:pt modelId="{75606249-93F1-456B-8EF6-3F048994C545}" type="pres">
      <dgm:prSet presAssocID="{3B388A6E-CBAC-4F6C-A839-10E23DB091B5}" presName="Name17" presStyleLbl="parChTrans1D3" presStyleIdx="2" presStyleCnt="3"/>
      <dgm:spPr/>
      <dgm:t>
        <a:bodyPr/>
        <a:lstStyle/>
        <a:p>
          <a:endParaRPr lang="en-US"/>
        </a:p>
      </dgm:t>
    </dgm:pt>
    <dgm:pt modelId="{5D623F66-D96D-4858-A995-9C97C3334213}" type="pres">
      <dgm:prSet presAssocID="{1E8E05FF-76AB-4953-BB83-74C020D8F93E}" presName="hierRoot3" presStyleCnt="0"/>
      <dgm:spPr/>
    </dgm:pt>
    <dgm:pt modelId="{D274B980-B596-497A-923D-A24B269D5877}" type="pres">
      <dgm:prSet presAssocID="{1E8E05FF-76AB-4953-BB83-74C020D8F93E}" presName="composite3" presStyleCnt="0"/>
      <dgm:spPr/>
    </dgm:pt>
    <dgm:pt modelId="{5E13B9B1-EBC3-4CD3-9872-805B55E0A7D6}" type="pres">
      <dgm:prSet presAssocID="{1E8E05FF-76AB-4953-BB83-74C020D8F93E}" presName="image3" presStyleLbl="node3" presStyleIdx="2" presStyleCnt="3"/>
      <dgm:spPr>
        <a:solidFill>
          <a:schemeClr val="tx1">
            <a:lumMod val="65000"/>
            <a:lumOff val="35000"/>
          </a:schemeClr>
        </a:solidFill>
        <a:ln>
          <a:noFill/>
        </a:ln>
      </dgm:spPr>
      <dgm:t>
        <a:bodyPr/>
        <a:lstStyle/>
        <a:p>
          <a:endParaRPr lang="en-US"/>
        </a:p>
      </dgm:t>
    </dgm:pt>
    <dgm:pt modelId="{C0B35AB6-FD63-4FC8-8035-F8F81DCFA3A0}" type="pres">
      <dgm:prSet presAssocID="{1E8E05FF-76AB-4953-BB83-74C020D8F93E}" presName="text3" presStyleLbl="revTx" presStyleIdx="7" presStyleCnt="8">
        <dgm:presLayoutVars>
          <dgm:chPref val="3"/>
        </dgm:presLayoutVars>
      </dgm:prSet>
      <dgm:spPr/>
      <dgm:t>
        <a:bodyPr/>
        <a:lstStyle/>
        <a:p>
          <a:endParaRPr lang="en-US"/>
        </a:p>
      </dgm:t>
    </dgm:pt>
    <dgm:pt modelId="{9BCD5D77-06DF-4D0A-B39F-4D4D19275D45}" type="pres">
      <dgm:prSet presAssocID="{1E8E05FF-76AB-4953-BB83-74C020D8F93E}" presName="hierChild4" presStyleCnt="0"/>
      <dgm:spPr/>
    </dgm:pt>
  </dgm:ptLst>
  <dgm:cxnLst>
    <dgm:cxn modelId="{2F61D4FB-B5EE-45DD-A7E5-7B5F464C5125}" srcId="{E3666011-674E-4792-ACE8-1A562AB780A7}" destId="{1E8E05FF-76AB-4953-BB83-74C020D8F93E}" srcOrd="0" destOrd="0" parTransId="{3B388A6E-CBAC-4F6C-A839-10E23DB091B5}" sibTransId="{49020FA0-C570-4100-B560-D7CA6E79B31A}"/>
    <dgm:cxn modelId="{EC76200C-7D09-4388-9ABD-4B219D8E2BB2}" type="presOf" srcId="{1E8E05FF-76AB-4953-BB83-74C020D8F93E}" destId="{C0B35AB6-FD63-4FC8-8035-F8F81DCFA3A0}" srcOrd="0" destOrd="0" presId="urn:microsoft.com/office/officeart/2009/layout/CirclePictureHierarchy"/>
    <dgm:cxn modelId="{E527FFCB-912D-4B0D-B234-5ABBADF71864}" srcId="{F90EC6AB-7AB8-42E8-A4AE-D1DD72C2A6A1}" destId="{56022A0F-8E69-44EC-A820-0EC0563B4ACE}" srcOrd="1" destOrd="0" parTransId="{F3C87CD0-6138-4EBD-9EC0-93B530F2F446}" sibTransId="{4C03E58F-7D18-483D-9F12-44A2C0FEAE61}"/>
    <dgm:cxn modelId="{3A466541-5D1A-41FB-8A70-F61522CD94AB}" srcId="{56022A0F-8E69-44EC-A820-0EC0563B4ACE}" destId="{3B864D5A-28DD-42BD-9168-3D413CF072DB}" srcOrd="0" destOrd="0" parTransId="{09CC8084-B564-46DB-B5B3-1F2699C1B672}" sibTransId="{6FCE90B9-047D-4405-916A-87C22A4449F8}"/>
    <dgm:cxn modelId="{501EEF5D-1FC0-4E03-8A20-E30014B043EC}" srcId="{3B864D5A-28DD-42BD-9168-3D413CF072DB}" destId="{A948C574-B6B7-45FC-86B0-5E3200A54BEE}" srcOrd="0" destOrd="0" parTransId="{3EA98634-D362-4266-BF03-5D974AD468F7}" sibTransId="{6A260C11-4776-4210-9A35-F29E52B02ADF}"/>
    <dgm:cxn modelId="{ACC9F17D-B180-4A9F-BCFB-BD747DF21BFD}" type="presOf" srcId="{47BEA46C-27F7-4109-8CCE-BF2B6A27B315}" destId="{CEBFA5B3-6894-4004-B534-463E93E509D9}" srcOrd="0" destOrd="0" presId="urn:microsoft.com/office/officeart/2009/layout/CirclePictureHierarchy"/>
    <dgm:cxn modelId="{94A19911-81CE-4E01-B13A-8FB8867212C5}" type="presOf" srcId="{F90EC6AB-7AB8-42E8-A4AE-D1DD72C2A6A1}" destId="{0AF9D915-3A7E-4CA5-9913-744213DEA66B}" srcOrd="0" destOrd="0" presId="urn:microsoft.com/office/officeart/2009/layout/CirclePictureHierarchy"/>
    <dgm:cxn modelId="{E9F1E3F4-7403-4690-A635-6AAC175AA782}" type="presOf" srcId="{3EA98634-D362-4266-BF03-5D974AD468F7}" destId="{B87361E5-000C-4AE4-831C-14E8B837093E}" srcOrd="0" destOrd="0" presId="urn:microsoft.com/office/officeart/2009/layout/CirclePictureHierarchy"/>
    <dgm:cxn modelId="{D914886F-8DDF-4641-B0B4-56CBC2A8EA3B}" type="presOf" srcId="{48040B6D-AD1D-471B-AB16-F93BABE5E73E}" destId="{8E8641FE-FF55-41FF-8F09-57A483FA4714}" srcOrd="0" destOrd="0" presId="urn:microsoft.com/office/officeart/2009/layout/CirclePictureHierarchy"/>
    <dgm:cxn modelId="{E6514D82-5F9C-4656-85CF-E900ADBB50A0}" srcId="{47BEA46C-27F7-4109-8CCE-BF2B6A27B315}" destId="{F90EC6AB-7AB8-42E8-A4AE-D1DD72C2A6A1}" srcOrd="0" destOrd="0" parTransId="{48040B6D-AD1D-471B-AB16-F93BABE5E73E}" sibTransId="{0AD42575-5C0F-47CA-954B-8AD57BF52D95}"/>
    <dgm:cxn modelId="{428FABB2-0007-4745-A060-D0EABC764FE9}" srcId="{47BEA46C-27F7-4109-8CCE-BF2B6A27B315}" destId="{E3666011-674E-4792-ACE8-1A562AB780A7}" srcOrd="1" destOrd="0" parTransId="{C8DB684F-986C-4F83-A27C-32F10A0FC84A}" sibTransId="{FFC9D0F4-CA63-4228-88B3-D35F7983DBC0}"/>
    <dgm:cxn modelId="{97B12DB3-9E01-4B8B-8A1A-EF89559454B3}" type="presOf" srcId="{09CC8084-B564-46DB-B5B3-1F2699C1B672}" destId="{D572E014-C8D7-46A6-B522-74CBB9163DCE}" srcOrd="0" destOrd="0" presId="urn:microsoft.com/office/officeart/2009/layout/CirclePictureHierarchy"/>
    <dgm:cxn modelId="{89214D62-86A4-4C9F-B780-23ECA204F59B}" type="presOf" srcId="{C8DB684F-986C-4F83-A27C-32F10A0FC84A}" destId="{842535F1-E07B-4D2D-A4FF-AB6D970CD1A8}" srcOrd="0" destOrd="0" presId="urn:microsoft.com/office/officeart/2009/layout/CirclePictureHierarchy"/>
    <dgm:cxn modelId="{0EA27075-D307-4642-9537-2E5FF887BCC7}" type="presOf" srcId="{2BDAA119-0E6A-48C5-BB4D-FFF0D8F3D3E4}" destId="{86F45B9C-29E0-4B73-A5FA-4CD33CCBB54B}" srcOrd="0" destOrd="0" presId="urn:microsoft.com/office/officeart/2009/layout/CirclePictureHierarchy"/>
    <dgm:cxn modelId="{88FC65A5-7CE0-455B-8F43-C0BE6AB560E1}" srcId="{F90EC6AB-7AB8-42E8-A4AE-D1DD72C2A6A1}" destId="{2D263811-F5FD-411B-820A-42F4697A951A}" srcOrd="0" destOrd="0" parTransId="{2BDAA119-0E6A-48C5-BB4D-FFF0D8F3D3E4}" sibTransId="{5EA10547-4DCF-4C4A-8A17-954F5E424359}"/>
    <dgm:cxn modelId="{A7290644-58AD-4A9D-924A-7C2C1D33313E}" srcId="{7E63FBAB-4635-449A-82FE-3703C4FAC202}" destId="{47BEA46C-27F7-4109-8CCE-BF2B6A27B315}" srcOrd="0" destOrd="0" parTransId="{AB67423E-E6E1-4F02-BD93-2C0DADC57DCB}" sibTransId="{328C2E4B-5098-4D2B-B654-7EEC67A061B9}"/>
    <dgm:cxn modelId="{5DE11346-AB1D-4F3F-970C-8D605DF9790F}" type="presOf" srcId="{3B388A6E-CBAC-4F6C-A839-10E23DB091B5}" destId="{75606249-93F1-456B-8EF6-3F048994C545}" srcOrd="0" destOrd="0" presId="urn:microsoft.com/office/officeart/2009/layout/CirclePictureHierarchy"/>
    <dgm:cxn modelId="{312A7F8C-1142-4666-9340-76C53E552F76}" type="presOf" srcId="{F3C87CD0-6138-4EBD-9EC0-93B530F2F446}" destId="{DF239866-C4E4-4EBD-85FE-911548047791}" srcOrd="0" destOrd="0" presId="urn:microsoft.com/office/officeart/2009/layout/CirclePictureHierarchy"/>
    <dgm:cxn modelId="{418F4BDD-ADEF-4D19-A278-46A28EA480E1}" type="presOf" srcId="{2D263811-F5FD-411B-820A-42F4697A951A}" destId="{9B83AA65-FA8B-4102-AF16-D9CE600A3BEA}" srcOrd="0" destOrd="0" presId="urn:microsoft.com/office/officeart/2009/layout/CirclePictureHierarchy"/>
    <dgm:cxn modelId="{28D66DA0-2795-47CD-9DA8-C4C397749D87}" type="presOf" srcId="{A948C574-B6B7-45FC-86B0-5E3200A54BEE}" destId="{5B06C870-2013-486E-8AF8-0677C3F0CA6A}" srcOrd="0" destOrd="0" presId="urn:microsoft.com/office/officeart/2009/layout/CirclePictureHierarchy"/>
    <dgm:cxn modelId="{E9567E54-2171-4850-996F-7027E45D3EAF}" type="presOf" srcId="{7E63FBAB-4635-449A-82FE-3703C4FAC202}" destId="{71CD9826-7AD8-4D93-B1E5-0A31E4E4DD76}" srcOrd="0" destOrd="0" presId="urn:microsoft.com/office/officeart/2009/layout/CirclePictureHierarchy"/>
    <dgm:cxn modelId="{40A5A1E7-8B35-4187-B48A-16FFA4A7065F}" type="presOf" srcId="{56022A0F-8E69-44EC-A820-0EC0563B4ACE}" destId="{106F3DFE-629A-4FF6-AD4C-A14B4AEE8DB6}" srcOrd="0" destOrd="0" presId="urn:microsoft.com/office/officeart/2009/layout/CirclePictureHierarchy"/>
    <dgm:cxn modelId="{F7A6EE16-9749-4BC0-AD3E-89AD74CCDF5A}" type="presOf" srcId="{3B864D5A-28DD-42BD-9168-3D413CF072DB}" destId="{7FA4D177-AFB5-4C30-8573-B29915A7530F}" srcOrd="0" destOrd="0" presId="urn:microsoft.com/office/officeart/2009/layout/CirclePictureHierarchy"/>
    <dgm:cxn modelId="{3600398C-C2A6-4CE2-A679-997CC4F75D76}" type="presOf" srcId="{E3666011-674E-4792-ACE8-1A562AB780A7}" destId="{9E39827C-AA20-41E7-940F-09E416A9E795}" srcOrd="0" destOrd="0" presId="urn:microsoft.com/office/officeart/2009/layout/CirclePictureHierarchy"/>
    <dgm:cxn modelId="{8EEEAC85-F569-4AF9-81AD-1F63EEAEF6FA}" type="presParOf" srcId="{71CD9826-7AD8-4D93-B1E5-0A31E4E4DD76}" destId="{4DF96D73-1AF1-4DCA-9830-B10EE5884358}" srcOrd="0" destOrd="0" presId="urn:microsoft.com/office/officeart/2009/layout/CirclePictureHierarchy"/>
    <dgm:cxn modelId="{ACE02B11-512B-4FD0-8410-8A73F322DF19}" type="presParOf" srcId="{4DF96D73-1AF1-4DCA-9830-B10EE5884358}" destId="{C705771B-0457-401A-AF5A-DE6A59DCEA15}" srcOrd="0" destOrd="0" presId="urn:microsoft.com/office/officeart/2009/layout/CirclePictureHierarchy"/>
    <dgm:cxn modelId="{18F47E7C-EB55-4283-9653-60D8697D5344}" type="presParOf" srcId="{C705771B-0457-401A-AF5A-DE6A59DCEA15}" destId="{ABD1843F-7ED0-47BB-B6BF-1363785728AF}" srcOrd="0" destOrd="0" presId="urn:microsoft.com/office/officeart/2009/layout/CirclePictureHierarchy"/>
    <dgm:cxn modelId="{4EE12DC0-77CE-4E19-97DA-0C221036E319}" type="presParOf" srcId="{C705771B-0457-401A-AF5A-DE6A59DCEA15}" destId="{CEBFA5B3-6894-4004-B534-463E93E509D9}" srcOrd="1" destOrd="0" presId="urn:microsoft.com/office/officeart/2009/layout/CirclePictureHierarchy"/>
    <dgm:cxn modelId="{D3053FB2-748A-4441-B7B9-7BB71AABD7F6}" type="presParOf" srcId="{4DF96D73-1AF1-4DCA-9830-B10EE5884358}" destId="{90C05817-BF1F-4F9E-9605-5F31421A43CA}" srcOrd="1" destOrd="0" presId="urn:microsoft.com/office/officeart/2009/layout/CirclePictureHierarchy"/>
    <dgm:cxn modelId="{FFE8C023-1B55-46F2-8711-A0C3CFAE77F9}" type="presParOf" srcId="{90C05817-BF1F-4F9E-9605-5F31421A43CA}" destId="{8E8641FE-FF55-41FF-8F09-57A483FA4714}" srcOrd="0" destOrd="0" presId="urn:microsoft.com/office/officeart/2009/layout/CirclePictureHierarchy"/>
    <dgm:cxn modelId="{493FCC97-3A0D-46BF-BAE0-29B053B5EB4A}" type="presParOf" srcId="{90C05817-BF1F-4F9E-9605-5F31421A43CA}" destId="{E907F265-9FCB-4423-AC80-082A042D5CAD}" srcOrd="1" destOrd="0" presId="urn:microsoft.com/office/officeart/2009/layout/CirclePictureHierarchy"/>
    <dgm:cxn modelId="{09F97132-CC32-4DA3-9DC8-5B29483661EC}" type="presParOf" srcId="{E907F265-9FCB-4423-AC80-082A042D5CAD}" destId="{A6510A40-8B64-46C4-960D-4559BCEFAB37}" srcOrd="0" destOrd="0" presId="urn:microsoft.com/office/officeart/2009/layout/CirclePictureHierarchy"/>
    <dgm:cxn modelId="{9BAD1C8A-DE89-4B81-99A3-89B060484589}" type="presParOf" srcId="{A6510A40-8B64-46C4-960D-4559BCEFAB37}" destId="{34953ACF-897A-4822-953E-E5B119F2855C}" srcOrd="0" destOrd="0" presId="urn:microsoft.com/office/officeart/2009/layout/CirclePictureHierarchy"/>
    <dgm:cxn modelId="{31DB067D-2B79-4120-8E49-FEDBDDB894C1}" type="presParOf" srcId="{A6510A40-8B64-46C4-960D-4559BCEFAB37}" destId="{0AF9D915-3A7E-4CA5-9913-744213DEA66B}" srcOrd="1" destOrd="0" presId="urn:microsoft.com/office/officeart/2009/layout/CirclePictureHierarchy"/>
    <dgm:cxn modelId="{07B0418E-9D92-4F7D-8A7B-B545CB8C3044}" type="presParOf" srcId="{E907F265-9FCB-4423-AC80-082A042D5CAD}" destId="{E4A34E67-3571-405D-A623-16F7CE2B86DA}" srcOrd="1" destOrd="0" presId="urn:microsoft.com/office/officeart/2009/layout/CirclePictureHierarchy"/>
    <dgm:cxn modelId="{61531CC7-A524-4B20-AEAD-015CF052D772}" type="presParOf" srcId="{E4A34E67-3571-405D-A623-16F7CE2B86DA}" destId="{86F45B9C-29E0-4B73-A5FA-4CD33CCBB54B}" srcOrd="0" destOrd="0" presId="urn:microsoft.com/office/officeart/2009/layout/CirclePictureHierarchy"/>
    <dgm:cxn modelId="{79AE3836-A12B-43FD-8B02-5F5170B8B9F0}" type="presParOf" srcId="{E4A34E67-3571-405D-A623-16F7CE2B86DA}" destId="{9AA001C3-0C9E-4D62-9490-93927DF4982D}" srcOrd="1" destOrd="0" presId="urn:microsoft.com/office/officeart/2009/layout/CirclePictureHierarchy"/>
    <dgm:cxn modelId="{EF0A2653-3C9E-4A69-B663-B0F69E7205AC}" type="presParOf" srcId="{9AA001C3-0C9E-4D62-9490-93927DF4982D}" destId="{D0786698-F7CB-43A0-8767-182AC982A287}" srcOrd="0" destOrd="0" presId="urn:microsoft.com/office/officeart/2009/layout/CirclePictureHierarchy"/>
    <dgm:cxn modelId="{6ED1361E-31D8-4AC7-8B31-DF67529ED8FC}" type="presParOf" srcId="{D0786698-F7CB-43A0-8767-182AC982A287}" destId="{1A440240-1FDC-4444-840B-77C36133E937}" srcOrd="0" destOrd="0" presId="urn:microsoft.com/office/officeart/2009/layout/CirclePictureHierarchy"/>
    <dgm:cxn modelId="{28D7CF1E-E74B-449F-9269-4B13EBDA58F1}" type="presParOf" srcId="{D0786698-F7CB-43A0-8767-182AC982A287}" destId="{9B83AA65-FA8B-4102-AF16-D9CE600A3BEA}" srcOrd="1" destOrd="0" presId="urn:microsoft.com/office/officeart/2009/layout/CirclePictureHierarchy"/>
    <dgm:cxn modelId="{733437A2-FE8C-492E-B31F-1F0419DD13F6}" type="presParOf" srcId="{9AA001C3-0C9E-4D62-9490-93927DF4982D}" destId="{6EDBD567-8F9F-495A-BCCA-427D5D4FDE2A}" srcOrd="1" destOrd="0" presId="urn:microsoft.com/office/officeart/2009/layout/CirclePictureHierarchy"/>
    <dgm:cxn modelId="{650B72DC-9CB8-40A1-9A2A-801283D09E1B}" type="presParOf" srcId="{E4A34E67-3571-405D-A623-16F7CE2B86DA}" destId="{DF239866-C4E4-4EBD-85FE-911548047791}" srcOrd="2" destOrd="0" presId="urn:microsoft.com/office/officeart/2009/layout/CirclePictureHierarchy"/>
    <dgm:cxn modelId="{33205678-1D88-4558-963D-51F2C36D8018}" type="presParOf" srcId="{E4A34E67-3571-405D-A623-16F7CE2B86DA}" destId="{07E6CFA9-620C-447A-879D-8A4C82D7CB0B}" srcOrd="3" destOrd="0" presId="urn:microsoft.com/office/officeart/2009/layout/CirclePictureHierarchy"/>
    <dgm:cxn modelId="{6E725464-EDF8-4BDC-AC9F-A82583CB0BB8}" type="presParOf" srcId="{07E6CFA9-620C-447A-879D-8A4C82D7CB0B}" destId="{7A937019-55EE-4D3D-A40B-13BDCBFB43E7}" srcOrd="0" destOrd="0" presId="urn:microsoft.com/office/officeart/2009/layout/CirclePictureHierarchy"/>
    <dgm:cxn modelId="{C78E0A47-EB39-4A1A-A81D-D99B7C1583DB}" type="presParOf" srcId="{7A937019-55EE-4D3D-A40B-13BDCBFB43E7}" destId="{8220347A-879F-4846-A88B-A3B8C7563ADE}" srcOrd="0" destOrd="0" presId="urn:microsoft.com/office/officeart/2009/layout/CirclePictureHierarchy"/>
    <dgm:cxn modelId="{AD6768C1-97E3-4FA6-9AFB-3A0648487BCE}" type="presParOf" srcId="{7A937019-55EE-4D3D-A40B-13BDCBFB43E7}" destId="{106F3DFE-629A-4FF6-AD4C-A14B4AEE8DB6}" srcOrd="1" destOrd="0" presId="urn:microsoft.com/office/officeart/2009/layout/CirclePictureHierarchy"/>
    <dgm:cxn modelId="{A11342D0-CB04-4AEB-891B-1A5A98AD1256}" type="presParOf" srcId="{07E6CFA9-620C-447A-879D-8A4C82D7CB0B}" destId="{C9B31B10-1F8C-4152-A1B8-7C47679872DA}" srcOrd="1" destOrd="0" presId="urn:microsoft.com/office/officeart/2009/layout/CirclePictureHierarchy"/>
    <dgm:cxn modelId="{51FA00D9-1781-4417-AEC5-B0ADA05CB003}" type="presParOf" srcId="{C9B31B10-1F8C-4152-A1B8-7C47679872DA}" destId="{D572E014-C8D7-46A6-B522-74CBB9163DCE}" srcOrd="0" destOrd="0" presId="urn:microsoft.com/office/officeart/2009/layout/CirclePictureHierarchy"/>
    <dgm:cxn modelId="{23422BB9-E270-4A81-B7EB-FB3E43BB92BD}" type="presParOf" srcId="{C9B31B10-1F8C-4152-A1B8-7C47679872DA}" destId="{411FBFAE-FF23-4706-8DA3-3A5D81C0423C}" srcOrd="1" destOrd="0" presId="urn:microsoft.com/office/officeart/2009/layout/CirclePictureHierarchy"/>
    <dgm:cxn modelId="{97F6B42D-C8A3-456C-8F06-4BDC2E927664}" type="presParOf" srcId="{411FBFAE-FF23-4706-8DA3-3A5D81C0423C}" destId="{83A8D9A0-E8A5-4E28-AF83-2E1A20205101}" srcOrd="0" destOrd="0" presId="urn:microsoft.com/office/officeart/2009/layout/CirclePictureHierarchy"/>
    <dgm:cxn modelId="{18212BA4-DF45-4FE2-AF5C-A961F15FD21A}" type="presParOf" srcId="{83A8D9A0-E8A5-4E28-AF83-2E1A20205101}" destId="{4E7A8E21-A86D-46AA-B763-A48E3CD5FFA6}" srcOrd="0" destOrd="0" presId="urn:microsoft.com/office/officeart/2009/layout/CirclePictureHierarchy"/>
    <dgm:cxn modelId="{E07311C8-8C17-4D9E-A534-308A0A4B82DD}" type="presParOf" srcId="{83A8D9A0-E8A5-4E28-AF83-2E1A20205101}" destId="{7FA4D177-AFB5-4C30-8573-B29915A7530F}" srcOrd="1" destOrd="0" presId="urn:microsoft.com/office/officeart/2009/layout/CirclePictureHierarchy"/>
    <dgm:cxn modelId="{4CB57404-727F-4A2C-9A75-DE4942BE0E20}" type="presParOf" srcId="{411FBFAE-FF23-4706-8DA3-3A5D81C0423C}" destId="{3608570D-FB96-4E5D-82DA-7428CFBEB15C}" srcOrd="1" destOrd="0" presId="urn:microsoft.com/office/officeart/2009/layout/CirclePictureHierarchy"/>
    <dgm:cxn modelId="{5DE3CBA3-0A55-453A-B467-93DBCEE364F6}" type="presParOf" srcId="{3608570D-FB96-4E5D-82DA-7428CFBEB15C}" destId="{B87361E5-000C-4AE4-831C-14E8B837093E}" srcOrd="0" destOrd="0" presId="urn:microsoft.com/office/officeart/2009/layout/CirclePictureHierarchy"/>
    <dgm:cxn modelId="{83BCC2AC-9665-4078-966B-8696F50B03A0}" type="presParOf" srcId="{3608570D-FB96-4E5D-82DA-7428CFBEB15C}" destId="{710D8446-5633-4313-97B9-58BFFE74EEE6}" srcOrd="1" destOrd="0" presId="urn:microsoft.com/office/officeart/2009/layout/CirclePictureHierarchy"/>
    <dgm:cxn modelId="{22B3841C-163C-476D-A9DD-CF72237C5B49}" type="presParOf" srcId="{710D8446-5633-4313-97B9-58BFFE74EEE6}" destId="{A332E10A-94F2-467E-9B5E-7A4FE5213607}" srcOrd="0" destOrd="0" presId="urn:microsoft.com/office/officeart/2009/layout/CirclePictureHierarchy"/>
    <dgm:cxn modelId="{A9D7B333-4289-4046-8E13-965D402EAA9B}" type="presParOf" srcId="{A332E10A-94F2-467E-9B5E-7A4FE5213607}" destId="{AA56D470-FE4A-4F70-9A00-088D537B1213}" srcOrd="0" destOrd="0" presId="urn:microsoft.com/office/officeart/2009/layout/CirclePictureHierarchy"/>
    <dgm:cxn modelId="{FE5205F5-BD5F-4FDB-920A-8DE57AF1E306}" type="presParOf" srcId="{A332E10A-94F2-467E-9B5E-7A4FE5213607}" destId="{5B06C870-2013-486E-8AF8-0677C3F0CA6A}" srcOrd="1" destOrd="0" presId="urn:microsoft.com/office/officeart/2009/layout/CirclePictureHierarchy"/>
    <dgm:cxn modelId="{115DEBE2-C7B1-449E-A40B-B37E1753F570}" type="presParOf" srcId="{710D8446-5633-4313-97B9-58BFFE74EEE6}" destId="{E1B44FE4-2167-4270-A222-F6FE0C93CE51}" srcOrd="1" destOrd="0" presId="urn:microsoft.com/office/officeart/2009/layout/CirclePictureHierarchy"/>
    <dgm:cxn modelId="{1610DAD2-2EB6-4A04-971C-E5FEC44CE144}" type="presParOf" srcId="{90C05817-BF1F-4F9E-9605-5F31421A43CA}" destId="{842535F1-E07B-4D2D-A4FF-AB6D970CD1A8}" srcOrd="2" destOrd="0" presId="urn:microsoft.com/office/officeart/2009/layout/CirclePictureHierarchy"/>
    <dgm:cxn modelId="{EA556F54-7774-41FF-ACDB-48F787C385BC}" type="presParOf" srcId="{90C05817-BF1F-4F9E-9605-5F31421A43CA}" destId="{E61AF54E-8F7C-434A-AF1C-2392021D85D2}" srcOrd="3" destOrd="0" presId="urn:microsoft.com/office/officeart/2009/layout/CirclePictureHierarchy"/>
    <dgm:cxn modelId="{D7D4A9E7-1B07-43E6-B7AF-BAC855A528E8}" type="presParOf" srcId="{E61AF54E-8F7C-434A-AF1C-2392021D85D2}" destId="{0157D73E-49B6-4D12-9C02-7D933707F3DE}" srcOrd="0" destOrd="0" presId="urn:microsoft.com/office/officeart/2009/layout/CirclePictureHierarchy"/>
    <dgm:cxn modelId="{695F73D0-45C5-46E6-BDB9-2718B4541A48}" type="presParOf" srcId="{0157D73E-49B6-4D12-9C02-7D933707F3DE}" destId="{C7970685-FA1F-484D-BE61-DCA72B6C24E9}" srcOrd="0" destOrd="0" presId="urn:microsoft.com/office/officeart/2009/layout/CirclePictureHierarchy"/>
    <dgm:cxn modelId="{34226971-5FA5-48E6-B566-FFB669ACDF70}" type="presParOf" srcId="{0157D73E-49B6-4D12-9C02-7D933707F3DE}" destId="{9E39827C-AA20-41E7-940F-09E416A9E795}" srcOrd="1" destOrd="0" presId="urn:microsoft.com/office/officeart/2009/layout/CirclePictureHierarchy"/>
    <dgm:cxn modelId="{8CABFF09-9DFE-4F5D-97DA-42FE69E2EA38}" type="presParOf" srcId="{E61AF54E-8F7C-434A-AF1C-2392021D85D2}" destId="{BA2AEF0B-84D2-4E3A-AE70-5126787B35B2}" srcOrd="1" destOrd="0" presId="urn:microsoft.com/office/officeart/2009/layout/CirclePictureHierarchy"/>
    <dgm:cxn modelId="{A0202A44-CE29-4659-A04B-12D22DFAF89C}" type="presParOf" srcId="{BA2AEF0B-84D2-4E3A-AE70-5126787B35B2}" destId="{75606249-93F1-456B-8EF6-3F048994C545}" srcOrd="0" destOrd="0" presId="urn:microsoft.com/office/officeart/2009/layout/CirclePictureHierarchy"/>
    <dgm:cxn modelId="{7CDDAF32-E69A-4088-965F-234D91FF745A}" type="presParOf" srcId="{BA2AEF0B-84D2-4E3A-AE70-5126787B35B2}" destId="{5D623F66-D96D-4858-A995-9C97C3334213}" srcOrd="1" destOrd="0" presId="urn:microsoft.com/office/officeart/2009/layout/CirclePictureHierarchy"/>
    <dgm:cxn modelId="{B7CC6CC8-179D-44A0-A025-CDA4C5E271FB}" type="presParOf" srcId="{5D623F66-D96D-4858-A995-9C97C3334213}" destId="{D274B980-B596-497A-923D-A24B269D5877}" srcOrd="0" destOrd="0" presId="urn:microsoft.com/office/officeart/2009/layout/CirclePictureHierarchy"/>
    <dgm:cxn modelId="{01F5F41D-A795-4D21-9B0A-384F4A6AACC8}" type="presParOf" srcId="{D274B980-B596-497A-923D-A24B269D5877}" destId="{5E13B9B1-EBC3-4CD3-9872-805B55E0A7D6}" srcOrd="0" destOrd="0" presId="urn:microsoft.com/office/officeart/2009/layout/CirclePictureHierarchy"/>
    <dgm:cxn modelId="{5C7237F5-8660-4A01-A369-09877312DCB2}" type="presParOf" srcId="{D274B980-B596-497A-923D-A24B269D5877}" destId="{C0B35AB6-FD63-4FC8-8035-F8F81DCFA3A0}" srcOrd="1" destOrd="0" presId="urn:microsoft.com/office/officeart/2009/layout/CirclePictureHierarchy"/>
    <dgm:cxn modelId="{B1AE07EA-F7D2-4631-AA0B-E17E78EB1E23}" type="presParOf" srcId="{5D623F66-D96D-4858-A995-9C97C3334213}" destId="{9BCD5D77-06DF-4D0A-B39F-4D4D19275D45}"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5024DA-C85D-4EF9-B094-79F979E20A05}"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en-US"/>
        </a:p>
      </dgm:t>
    </dgm:pt>
    <dgm:pt modelId="{259CEF30-B453-4E74-BD14-7B0B546148B8}">
      <dgm:prSet phldrT="[Text]" custT="1"/>
      <dgm:spPr>
        <a:solidFill>
          <a:srgbClr val="F5C24C"/>
        </a:solidFill>
        <a:ln>
          <a:noFill/>
        </a:ln>
      </dgm:spPr>
      <dgm:t>
        <a:bodyPr/>
        <a:lstStyle/>
        <a:p>
          <a:r>
            <a:rPr lang="en-US" sz="5400" smtClean="0">
              <a:latin typeface="Social Logos" pitchFamily="2" charset="2"/>
            </a:rPr>
            <a:t>w</a:t>
          </a:r>
          <a:r>
            <a:rPr lang="en-US" sz="5400" smtClean="0">
              <a:latin typeface="Signika Negative" pitchFamily="2" charset="0"/>
            </a:rPr>
            <a:t/>
          </a:r>
          <a:br>
            <a:rPr lang="en-US" sz="5400" smtClean="0">
              <a:latin typeface="Signika Negative" pitchFamily="2" charset="0"/>
            </a:rPr>
          </a:br>
          <a:r>
            <a:rPr lang="en-US" sz="1100" b="0" i="0" smtClean="0"/>
            <a:t>Lorem ipsum dolor sit amet, consectetuer adipiscing elit, sed diam nonummy.</a:t>
          </a:r>
          <a:endParaRPr lang="en-US" sz="1100">
            <a:latin typeface="Signika Negative" pitchFamily="2" charset="0"/>
          </a:endParaRPr>
        </a:p>
      </dgm:t>
    </dgm:pt>
    <dgm:pt modelId="{20E43974-4E54-4278-AED7-FCE6E80AC37F}" type="parTrans" cxnId="{64D218C0-9E45-4212-A5BE-532F7DAF632E}">
      <dgm:prSet/>
      <dgm:spPr/>
      <dgm:t>
        <a:bodyPr/>
        <a:lstStyle/>
        <a:p>
          <a:endParaRPr lang="en-US">
            <a:latin typeface="Signika Negative" pitchFamily="2" charset="0"/>
          </a:endParaRPr>
        </a:p>
      </dgm:t>
    </dgm:pt>
    <dgm:pt modelId="{757AC012-34D4-4CC0-88FB-4D9398E35645}" type="sibTrans" cxnId="{64D218C0-9E45-4212-A5BE-532F7DAF632E}">
      <dgm:prSet/>
      <dgm:spPr/>
      <dgm:t>
        <a:bodyPr/>
        <a:lstStyle/>
        <a:p>
          <a:endParaRPr lang="en-US">
            <a:latin typeface="Signika Negative" pitchFamily="2" charset="0"/>
          </a:endParaRPr>
        </a:p>
      </dgm:t>
    </dgm:pt>
    <dgm:pt modelId="{77CD024B-2004-4ACA-971B-14E5ACB11226}">
      <dgm:prSet phldrT="[Text]" custT="1"/>
      <dgm:spPr>
        <a:solidFill>
          <a:schemeClr val="bg1">
            <a:lumMod val="65000"/>
          </a:schemeClr>
        </a:solidFill>
        <a:ln>
          <a:noFill/>
        </a:ln>
      </dgm:spPr>
      <dgm:t>
        <a:bodyPr/>
        <a:lstStyle/>
        <a:p>
          <a:pPr algn="ctr"/>
          <a:r>
            <a:rPr lang="en-US" sz="2400" smtClean="0">
              <a:latin typeface="Social Logos" pitchFamily="2" charset="2"/>
            </a:rPr>
            <a:t>f</a:t>
          </a:r>
          <a:endParaRPr lang="en-US" sz="2400" b="0" i="0" smtClean="0"/>
        </a:p>
      </dgm:t>
    </dgm:pt>
    <dgm:pt modelId="{C568A6A5-67D7-4599-B737-DCE4909EF743}" type="parTrans" cxnId="{36ECD017-4215-4524-900C-45F7EFE13958}">
      <dgm:prSet/>
      <dgm:spPr/>
      <dgm:t>
        <a:bodyPr/>
        <a:lstStyle/>
        <a:p>
          <a:endParaRPr lang="en-US">
            <a:latin typeface="Signika Negative" pitchFamily="2" charset="0"/>
          </a:endParaRPr>
        </a:p>
      </dgm:t>
    </dgm:pt>
    <dgm:pt modelId="{69784226-9BA6-496A-8D3D-FC8AA08A8F58}" type="sibTrans" cxnId="{36ECD017-4215-4524-900C-45F7EFE13958}">
      <dgm:prSet/>
      <dgm:spPr/>
      <dgm:t>
        <a:bodyPr/>
        <a:lstStyle/>
        <a:p>
          <a:endParaRPr lang="en-US">
            <a:latin typeface="Signika Negative" pitchFamily="2" charset="0"/>
          </a:endParaRPr>
        </a:p>
      </dgm:t>
    </dgm:pt>
    <dgm:pt modelId="{0BEEA668-2FB3-45F1-BCEB-8815F2D70C3F}">
      <dgm:prSet phldrT="[Text]" custT="1"/>
      <dgm:spPr>
        <a:solidFill>
          <a:schemeClr val="tx1">
            <a:lumMod val="75000"/>
            <a:lumOff val="25000"/>
          </a:schemeClr>
        </a:solidFill>
        <a:ln>
          <a:noFill/>
        </a:ln>
      </dgm:spPr>
      <dgm:t>
        <a:bodyPr/>
        <a:lstStyle/>
        <a:p>
          <a:r>
            <a:rPr lang="en-US" sz="2000" smtClean="0">
              <a:latin typeface="Social Logos" pitchFamily="2" charset="2"/>
            </a:rPr>
            <a:t>u</a:t>
          </a:r>
          <a:endParaRPr lang="en-US" sz="2000">
            <a:latin typeface="Signika Negative" pitchFamily="2" charset="0"/>
          </a:endParaRPr>
        </a:p>
      </dgm:t>
    </dgm:pt>
    <dgm:pt modelId="{BC6A462C-AB99-46BF-BB46-6EA61853FD1C}" type="parTrans" cxnId="{646959AF-F79A-4555-9931-5003DB48CB78}">
      <dgm:prSet/>
      <dgm:spPr/>
      <dgm:t>
        <a:bodyPr/>
        <a:lstStyle/>
        <a:p>
          <a:endParaRPr lang="en-US">
            <a:latin typeface="Signika Negative" pitchFamily="2" charset="0"/>
          </a:endParaRPr>
        </a:p>
      </dgm:t>
    </dgm:pt>
    <dgm:pt modelId="{2451A992-DEBA-4E17-90A0-FCE9BD4CFB15}" type="sibTrans" cxnId="{646959AF-F79A-4555-9931-5003DB48CB78}">
      <dgm:prSet/>
      <dgm:spPr/>
      <dgm:t>
        <a:bodyPr/>
        <a:lstStyle/>
        <a:p>
          <a:endParaRPr lang="en-US">
            <a:latin typeface="Signika Negative" pitchFamily="2" charset="0"/>
          </a:endParaRPr>
        </a:p>
      </dgm:t>
    </dgm:pt>
    <dgm:pt modelId="{EF363025-0372-4FF6-B74D-7C2CD137646E}">
      <dgm:prSet/>
      <dgm:spPr>
        <a:solidFill>
          <a:schemeClr val="tx1">
            <a:lumMod val="50000"/>
            <a:lumOff val="50000"/>
          </a:schemeClr>
        </a:solidFill>
        <a:ln>
          <a:noFill/>
        </a:ln>
      </dgm:spPr>
      <dgm:t>
        <a:bodyPr/>
        <a:lstStyle/>
        <a:p>
          <a:endParaRPr lang="en-US"/>
        </a:p>
      </dgm:t>
    </dgm:pt>
    <dgm:pt modelId="{7C67A9C0-E238-4AA2-A1A0-5BF75C40195B}" type="parTrans" cxnId="{D921579A-2027-4087-B8AD-FE2683489F3B}">
      <dgm:prSet/>
      <dgm:spPr/>
      <dgm:t>
        <a:bodyPr/>
        <a:lstStyle/>
        <a:p>
          <a:endParaRPr lang="en-US"/>
        </a:p>
      </dgm:t>
    </dgm:pt>
    <dgm:pt modelId="{6D1E9544-A2F1-47F6-BBC1-6D1F02000F6E}" type="sibTrans" cxnId="{D921579A-2027-4087-B8AD-FE2683489F3B}">
      <dgm:prSet/>
      <dgm:spPr/>
      <dgm:t>
        <a:bodyPr/>
        <a:lstStyle/>
        <a:p>
          <a:endParaRPr lang="en-US"/>
        </a:p>
      </dgm:t>
    </dgm:pt>
    <dgm:pt modelId="{F44EF545-DBE2-49EF-AB95-BA5015306C64}" type="pres">
      <dgm:prSet presAssocID="{A65024DA-C85D-4EF9-B094-79F979E20A05}" presName="Name0" presStyleCnt="0">
        <dgm:presLayoutVars>
          <dgm:chMax val="1"/>
          <dgm:chPref val="1"/>
        </dgm:presLayoutVars>
      </dgm:prSet>
      <dgm:spPr/>
      <dgm:t>
        <a:bodyPr/>
        <a:lstStyle/>
        <a:p>
          <a:endParaRPr lang="en-US"/>
        </a:p>
      </dgm:t>
    </dgm:pt>
    <dgm:pt modelId="{CB312090-2130-4A05-8D0C-4FFCE460DDD1}" type="pres">
      <dgm:prSet presAssocID="{259CEF30-B453-4E74-BD14-7B0B546148B8}" presName="Parent" presStyleLbl="node0" presStyleIdx="0" presStyleCnt="1">
        <dgm:presLayoutVars>
          <dgm:chMax val="5"/>
          <dgm:chPref val="5"/>
        </dgm:presLayoutVars>
      </dgm:prSet>
      <dgm:spPr/>
      <dgm:t>
        <a:bodyPr/>
        <a:lstStyle/>
        <a:p>
          <a:endParaRPr lang="en-US"/>
        </a:p>
      </dgm:t>
    </dgm:pt>
    <dgm:pt modelId="{1D936B5A-AA4B-4D8E-92C1-C496C5D845BD}" type="pres">
      <dgm:prSet presAssocID="{259CEF30-B453-4E74-BD14-7B0B546148B8}" presName="Accent1" presStyleLbl="node1" presStyleIdx="0" presStyleCnt="15"/>
      <dgm:spPr>
        <a:solidFill>
          <a:schemeClr val="bg1">
            <a:lumMod val="75000"/>
          </a:schemeClr>
        </a:solidFill>
        <a:ln>
          <a:noFill/>
        </a:ln>
      </dgm:spPr>
    </dgm:pt>
    <dgm:pt modelId="{A71B092E-CB81-480D-976B-EFAF57457089}" type="pres">
      <dgm:prSet presAssocID="{259CEF30-B453-4E74-BD14-7B0B546148B8}" presName="Accent2" presStyleLbl="node1" presStyleIdx="1" presStyleCnt="15"/>
      <dgm:spPr>
        <a:solidFill>
          <a:schemeClr val="bg1">
            <a:lumMod val="50000"/>
          </a:schemeClr>
        </a:solidFill>
        <a:ln>
          <a:noFill/>
        </a:ln>
      </dgm:spPr>
    </dgm:pt>
    <dgm:pt modelId="{4DE3163A-C092-48A4-9703-862A347D6B97}" type="pres">
      <dgm:prSet presAssocID="{259CEF30-B453-4E74-BD14-7B0B546148B8}" presName="Accent3" presStyleLbl="node1" presStyleIdx="2" presStyleCnt="15"/>
      <dgm:spPr>
        <a:solidFill>
          <a:schemeClr val="bg1">
            <a:lumMod val="85000"/>
          </a:schemeClr>
        </a:solidFill>
        <a:ln>
          <a:noFill/>
        </a:ln>
      </dgm:spPr>
    </dgm:pt>
    <dgm:pt modelId="{1A3066C0-A214-4C09-8C23-1E88FAB60613}" type="pres">
      <dgm:prSet presAssocID="{259CEF30-B453-4E74-BD14-7B0B546148B8}" presName="Accent4" presStyleLbl="node1" presStyleIdx="3" presStyleCnt="15"/>
      <dgm:spPr>
        <a:solidFill>
          <a:schemeClr val="tx1">
            <a:lumMod val="65000"/>
            <a:lumOff val="35000"/>
          </a:schemeClr>
        </a:solidFill>
        <a:ln>
          <a:noFill/>
        </a:ln>
      </dgm:spPr>
    </dgm:pt>
    <dgm:pt modelId="{EF0438AE-41C2-4771-AEFF-85E78875BD6C}" type="pres">
      <dgm:prSet presAssocID="{259CEF30-B453-4E74-BD14-7B0B546148B8}" presName="Accent5" presStyleLbl="node1" presStyleIdx="4" presStyleCnt="15"/>
      <dgm:spPr>
        <a:solidFill>
          <a:schemeClr val="bg1">
            <a:lumMod val="50000"/>
          </a:schemeClr>
        </a:solidFill>
        <a:ln>
          <a:noFill/>
        </a:ln>
      </dgm:spPr>
    </dgm:pt>
    <dgm:pt modelId="{ADE0E153-B59D-4DC9-AA48-D2C4E24AFAC9}" type="pres">
      <dgm:prSet presAssocID="{259CEF30-B453-4E74-BD14-7B0B546148B8}" presName="Accent6" presStyleLbl="node1" presStyleIdx="5" presStyleCnt="15"/>
      <dgm:spPr>
        <a:solidFill>
          <a:schemeClr val="tx1">
            <a:lumMod val="75000"/>
            <a:lumOff val="25000"/>
          </a:schemeClr>
        </a:solidFill>
        <a:ln>
          <a:noFill/>
        </a:ln>
      </dgm:spPr>
    </dgm:pt>
    <dgm:pt modelId="{D103B227-C7BE-4190-B2C2-D8AD394A4B7C}" type="pres">
      <dgm:prSet presAssocID="{77CD024B-2004-4ACA-971B-14E5ACB11226}" presName="Child1" presStyleLbl="node1" presStyleIdx="6" presStyleCnt="15">
        <dgm:presLayoutVars>
          <dgm:chMax val="0"/>
          <dgm:chPref val="0"/>
        </dgm:presLayoutVars>
      </dgm:prSet>
      <dgm:spPr/>
      <dgm:t>
        <a:bodyPr/>
        <a:lstStyle/>
        <a:p>
          <a:endParaRPr lang="en-US"/>
        </a:p>
      </dgm:t>
    </dgm:pt>
    <dgm:pt modelId="{C1AD4592-BD5D-4B6E-B4D0-E4B06F180F2D}" type="pres">
      <dgm:prSet presAssocID="{77CD024B-2004-4ACA-971B-14E5ACB11226}" presName="Accent7" presStyleCnt="0"/>
      <dgm:spPr/>
    </dgm:pt>
    <dgm:pt modelId="{B22DB750-573A-4747-A482-C2B7DCC9FAB9}" type="pres">
      <dgm:prSet presAssocID="{77CD024B-2004-4ACA-971B-14E5ACB11226}" presName="AccentHold1" presStyleLbl="node1" presStyleIdx="7" presStyleCnt="15"/>
      <dgm:spPr>
        <a:solidFill>
          <a:schemeClr val="tx1">
            <a:lumMod val="65000"/>
            <a:lumOff val="35000"/>
          </a:schemeClr>
        </a:solidFill>
        <a:ln>
          <a:noFill/>
        </a:ln>
      </dgm:spPr>
    </dgm:pt>
    <dgm:pt modelId="{A10A7CAA-6838-47F8-B3E7-0C0507DC20B3}" type="pres">
      <dgm:prSet presAssocID="{77CD024B-2004-4ACA-971B-14E5ACB11226}" presName="Accent8" presStyleCnt="0"/>
      <dgm:spPr/>
    </dgm:pt>
    <dgm:pt modelId="{6FD3DE22-8967-4610-9A60-B032CE4BB597}" type="pres">
      <dgm:prSet presAssocID="{77CD024B-2004-4ACA-971B-14E5ACB11226}" presName="AccentHold2" presStyleLbl="node1" presStyleIdx="8" presStyleCnt="15"/>
      <dgm:spPr>
        <a:solidFill>
          <a:schemeClr val="tx1">
            <a:lumMod val="75000"/>
            <a:lumOff val="25000"/>
          </a:schemeClr>
        </a:solidFill>
        <a:ln>
          <a:noFill/>
        </a:ln>
      </dgm:spPr>
    </dgm:pt>
    <dgm:pt modelId="{0FAAAF64-9663-4475-A767-315E0C165C5F}" type="pres">
      <dgm:prSet presAssocID="{0BEEA668-2FB3-45F1-BCEB-8815F2D70C3F}" presName="Child2" presStyleLbl="node1" presStyleIdx="9" presStyleCnt="15">
        <dgm:presLayoutVars>
          <dgm:chMax val="0"/>
          <dgm:chPref val="0"/>
        </dgm:presLayoutVars>
      </dgm:prSet>
      <dgm:spPr/>
      <dgm:t>
        <a:bodyPr/>
        <a:lstStyle/>
        <a:p>
          <a:endParaRPr lang="en-US"/>
        </a:p>
      </dgm:t>
    </dgm:pt>
    <dgm:pt modelId="{C2DBC29F-7536-4161-A074-8ADA4AB2C83A}" type="pres">
      <dgm:prSet presAssocID="{0BEEA668-2FB3-45F1-BCEB-8815F2D70C3F}" presName="Accent9" presStyleCnt="0"/>
      <dgm:spPr/>
    </dgm:pt>
    <dgm:pt modelId="{68F48EC7-2D93-4EA8-BB04-5BBD5B58C051}" type="pres">
      <dgm:prSet presAssocID="{0BEEA668-2FB3-45F1-BCEB-8815F2D70C3F}" presName="AccentHold1" presStyleLbl="node1" presStyleIdx="10" presStyleCnt="15"/>
      <dgm:spPr>
        <a:solidFill>
          <a:schemeClr val="bg1">
            <a:lumMod val="65000"/>
          </a:schemeClr>
        </a:solidFill>
        <a:ln>
          <a:noFill/>
        </a:ln>
      </dgm:spPr>
    </dgm:pt>
    <dgm:pt modelId="{28A7FDAE-DC3E-4A05-B350-289FDF55609B}" type="pres">
      <dgm:prSet presAssocID="{0BEEA668-2FB3-45F1-BCEB-8815F2D70C3F}" presName="Accent10" presStyleCnt="0"/>
      <dgm:spPr/>
    </dgm:pt>
    <dgm:pt modelId="{EA8534B8-625D-4F95-B10A-49E24471950C}" type="pres">
      <dgm:prSet presAssocID="{0BEEA668-2FB3-45F1-BCEB-8815F2D70C3F}" presName="AccentHold2" presStyleLbl="node1" presStyleIdx="11" presStyleCnt="15"/>
      <dgm:spPr>
        <a:solidFill>
          <a:schemeClr val="tx1">
            <a:lumMod val="50000"/>
            <a:lumOff val="50000"/>
          </a:schemeClr>
        </a:solidFill>
        <a:ln>
          <a:noFill/>
        </a:ln>
      </dgm:spPr>
    </dgm:pt>
    <dgm:pt modelId="{08A90780-0FE7-483C-B45F-B7B9AA688A05}" type="pres">
      <dgm:prSet presAssocID="{0BEEA668-2FB3-45F1-BCEB-8815F2D70C3F}" presName="Accent11" presStyleCnt="0"/>
      <dgm:spPr/>
    </dgm:pt>
    <dgm:pt modelId="{B733F41A-506A-4B50-BBB5-2F8DCC44AD5F}" type="pres">
      <dgm:prSet presAssocID="{0BEEA668-2FB3-45F1-BCEB-8815F2D70C3F}" presName="AccentHold3" presStyleLbl="node1" presStyleIdx="12" presStyleCnt="15"/>
      <dgm:spPr>
        <a:solidFill>
          <a:schemeClr val="tx1">
            <a:lumMod val="75000"/>
            <a:lumOff val="25000"/>
          </a:schemeClr>
        </a:solidFill>
        <a:ln>
          <a:noFill/>
        </a:ln>
      </dgm:spPr>
    </dgm:pt>
    <dgm:pt modelId="{3520827A-45FD-419B-BFA7-916D2FCF3075}" type="pres">
      <dgm:prSet presAssocID="{EF363025-0372-4FF6-B74D-7C2CD137646E}" presName="Child3" presStyleLbl="node1" presStyleIdx="13" presStyleCnt="15" custScaleX="56448" custScaleY="56774" custLinFactX="-41807" custLinFactNeighborX="-100000" custLinFactNeighborY="-24331">
        <dgm:presLayoutVars>
          <dgm:chMax val="0"/>
          <dgm:chPref val="0"/>
        </dgm:presLayoutVars>
      </dgm:prSet>
      <dgm:spPr/>
      <dgm:t>
        <a:bodyPr/>
        <a:lstStyle/>
        <a:p>
          <a:endParaRPr lang="en-US"/>
        </a:p>
      </dgm:t>
    </dgm:pt>
    <dgm:pt modelId="{251AC447-73DF-4C44-BE0B-9E767A0E1F08}" type="pres">
      <dgm:prSet presAssocID="{EF363025-0372-4FF6-B74D-7C2CD137646E}" presName="Accent12" presStyleCnt="0"/>
      <dgm:spPr/>
    </dgm:pt>
    <dgm:pt modelId="{1DF9F0E7-B842-420D-B6F1-B35709EA3B59}" type="pres">
      <dgm:prSet presAssocID="{EF363025-0372-4FF6-B74D-7C2CD137646E}" presName="AccentHold1" presStyleLbl="node1" presStyleIdx="14" presStyleCnt="15"/>
      <dgm:spPr>
        <a:solidFill>
          <a:schemeClr val="bg1">
            <a:lumMod val="85000"/>
          </a:schemeClr>
        </a:solidFill>
        <a:ln>
          <a:noFill/>
        </a:ln>
      </dgm:spPr>
    </dgm:pt>
  </dgm:ptLst>
  <dgm:cxnLst>
    <dgm:cxn modelId="{C4BAF2EC-F5E3-4FB5-838F-DB8B29AE1A5C}" type="presOf" srcId="{0BEEA668-2FB3-45F1-BCEB-8815F2D70C3F}" destId="{0FAAAF64-9663-4475-A767-315E0C165C5F}" srcOrd="0" destOrd="0" presId="urn:microsoft.com/office/officeart/2009/3/layout/CircleRelationship"/>
    <dgm:cxn modelId="{646959AF-F79A-4555-9931-5003DB48CB78}" srcId="{259CEF30-B453-4E74-BD14-7B0B546148B8}" destId="{0BEEA668-2FB3-45F1-BCEB-8815F2D70C3F}" srcOrd="1" destOrd="0" parTransId="{BC6A462C-AB99-46BF-BB46-6EA61853FD1C}" sibTransId="{2451A992-DEBA-4E17-90A0-FCE9BD4CFB15}"/>
    <dgm:cxn modelId="{D921579A-2027-4087-B8AD-FE2683489F3B}" srcId="{259CEF30-B453-4E74-BD14-7B0B546148B8}" destId="{EF363025-0372-4FF6-B74D-7C2CD137646E}" srcOrd="2" destOrd="0" parTransId="{7C67A9C0-E238-4AA2-A1A0-5BF75C40195B}" sibTransId="{6D1E9544-A2F1-47F6-BBC1-6D1F02000F6E}"/>
    <dgm:cxn modelId="{64D218C0-9E45-4212-A5BE-532F7DAF632E}" srcId="{A65024DA-C85D-4EF9-B094-79F979E20A05}" destId="{259CEF30-B453-4E74-BD14-7B0B546148B8}" srcOrd="0" destOrd="0" parTransId="{20E43974-4E54-4278-AED7-FCE6E80AC37F}" sibTransId="{757AC012-34D4-4CC0-88FB-4D9398E35645}"/>
    <dgm:cxn modelId="{8F46D2BE-E80D-4488-B9AB-4C5698B1FB94}" type="presOf" srcId="{A65024DA-C85D-4EF9-B094-79F979E20A05}" destId="{F44EF545-DBE2-49EF-AB95-BA5015306C64}" srcOrd="0" destOrd="0" presId="urn:microsoft.com/office/officeart/2009/3/layout/CircleRelationship"/>
    <dgm:cxn modelId="{77CE2339-A07B-410D-AA4C-BAB84D406F61}" type="presOf" srcId="{EF363025-0372-4FF6-B74D-7C2CD137646E}" destId="{3520827A-45FD-419B-BFA7-916D2FCF3075}" srcOrd="0" destOrd="0" presId="urn:microsoft.com/office/officeart/2009/3/layout/CircleRelationship"/>
    <dgm:cxn modelId="{36ECD017-4215-4524-900C-45F7EFE13958}" srcId="{259CEF30-B453-4E74-BD14-7B0B546148B8}" destId="{77CD024B-2004-4ACA-971B-14E5ACB11226}" srcOrd="0" destOrd="0" parTransId="{C568A6A5-67D7-4599-B737-DCE4909EF743}" sibTransId="{69784226-9BA6-496A-8D3D-FC8AA08A8F58}"/>
    <dgm:cxn modelId="{473FA0C9-81B1-43E9-B0CB-B7797108FEE9}" type="presOf" srcId="{259CEF30-B453-4E74-BD14-7B0B546148B8}" destId="{CB312090-2130-4A05-8D0C-4FFCE460DDD1}" srcOrd="0" destOrd="0" presId="urn:microsoft.com/office/officeart/2009/3/layout/CircleRelationship"/>
    <dgm:cxn modelId="{65ACE7BE-1804-4CDF-979E-E20DB1955263}" type="presOf" srcId="{77CD024B-2004-4ACA-971B-14E5ACB11226}" destId="{D103B227-C7BE-4190-B2C2-D8AD394A4B7C}" srcOrd="0" destOrd="0" presId="urn:microsoft.com/office/officeart/2009/3/layout/CircleRelationship"/>
    <dgm:cxn modelId="{246D54DD-794A-4DA5-8E76-BCA0133D8C43}" type="presParOf" srcId="{F44EF545-DBE2-49EF-AB95-BA5015306C64}" destId="{CB312090-2130-4A05-8D0C-4FFCE460DDD1}" srcOrd="0" destOrd="0" presId="urn:microsoft.com/office/officeart/2009/3/layout/CircleRelationship"/>
    <dgm:cxn modelId="{65D5C0C3-E48B-4C28-AD23-E4A86BDD23D1}" type="presParOf" srcId="{F44EF545-DBE2-49EF-AB95-BA5015306C64}" destId="{1D936B5A-AA4B-4D8E-92C1-C496C5D845BD}" srcOrd="1" destOrd="0" presId="urn:microsoft.com/office/officeart/2009/3/layout/CircleRelationship"/>
    <dgm:cxn modelId="{50051B72-E62E-4D2B-91C6-F70B14C039D3}" type="presParOf" srcId="{F44EF545-DBE2-49EF-AB95-BA5015306C64}" destId="{A71B092E-CB81-480D-976B-EFAF57457089}" srcOrd="2" destOrd="0" presId="urn:microsoft.com/office/officeart/2009/3/layout/CircleRelationship"/>
    <dgm:cxn modelId="{6E5E43FE-067C-47AC-B787-83044EBC2774}" type="presParOf" srcId="{F44EF545-DBE2-49EF-AB95-BA5015306C64}" destId="{4DE3163A-C092-48A4-9703-862A347D6B97}" srcOrd="3" destOrd="0" presId="urn:microsoft.com/office/officeart/2009/3/layout/CircleRelationship"/>
    <dgm:cxn modelId="{6807E4D8-29FD-421A-98C6-8418C5E6B9F9}" type="presParOf" srcId="{F44EF545-DBE2-49EF-AB95-BA5015306C64}" destId="{1A3066C0-A214-4C09-8C23-1E88FAB60613}" srcOrd="4" destOrd="0" presId="urn:microsoft.com/office/officeart/2009/3/layout/CircleRelationship"/>
    <dgm:cxn modelId="{D0670135-92F0-422D-A56A-881AF1FF092A}" type="presParOf" srcId="{F44EF545-DBE2-49EF-AB95-BA5015306C64}" destId="{EF0438AE-41C2-4771-AEFF-85E78875BD6C}" srcOrd="5" destOrd="0" presId="urn:microsoft.com/office/officeart/2009/3/layout/CircleRelationship"/>
    <dgm:cxn modelId="{3DF858A5-23F8-442B-86F8-062F49C0AC07}" type="presParOf" srcId="{F44EF545-DBE2-49EF-AB95-BA5015306C64}" destId="{ADE0E153-B59D-4DC9-AA48-D2C4E24AFAC9}" srcOrd="6" destOrd="0" presId="urn:microsoft.com/office/officeart/2009/3/layout/CircleRelationship"/>
    <dgm:cxn modelId="{A6D0421F-BAEC-4E91-BD11-778784F5E3C3}" type="presParOf" srcId="{F44EF545-DBE2-49EF-AB95-BA5015306C64}" destId="{D103B227-C7BE-4190-B2C2-D8AD394A4B7C}" srcOrd="7" destOrd="0" presId="urn:microsoft.com/office/officeart/2009/3/layout/CircleRelationship"/>
    <dgm:cxn modelId="{FB6A779A-23C3-44F6-BF5F-C2DAB791B4FE}" type="presParOf" srcId="{F44EF545-DBE2-49EF-AB95-BA5015306C64}" destId="{C1AD4592-BD5D-4B6E-B4D0-E4B06F180F2D}" srcOrd="8" destOrd="0" presId="urn:microsoft.com/office/officeart/2009/3/layout/CircleRelationship"/>
    <dgm:cxn modelId="{A1F576AF-7581-4B49-8FEC-EED1FF5C9638}" type="presParOf" srcId="{C1AD4592-BD5D-4B6E-B4D0-E4B06F180F2D}" destId="{B22DB750-573A-4747-A482-C2B7DCC9FAB9}" srcOrd="0" destOrd="0" presId="urn:microsoft.com/office/officeart/2009/3/layout/CircleRelationship"/>
    <dgm:cxn modelId="{77B76091-B508-473F-9876-AB7092A12BF7}" type="presParOf" srcId="{F44EF545-DBE2-49EF-AB95-BA5015306C64}" destId="{A10A7CAA-6838-47F8-B3E7-0C0507DC20B3}" srcOrd="9" destOrd="0" presId="urn:microsoft.com/office/officeart/2009/3/layout/CircleRelationship"/>
    <dgm:cxn modelId="{4CAA527C-05CD-4A9B-8A69-EF688B2DEA06}" type="presParOf" srcId="{A10A7CAA-6838-47F8-B3E7-0C0507DC20B3}" destId="{6FD3DE22-8967-4610-9A60-B032CE4BB597}" srcOrd="0" destOrd="0" presId="urn:microsoft.com/office/officeart/2009/3/layout/CircleRelationship"/>
    <dgm:cxn modelId="{0549658C-D727-47A4-87C9-CCBAAFAF9841}" type="presParOf" srcId="{F44EF545-DBE2-49EF-AB95-BA5015306C64}" destId="{0FAAAF64-9663-4475-A767-315E0C165C5F}" srcOrd="10" destOrd="0" presId="urn:microsoft.com/office/officeart/2009/3/layout/CircleRelationship"/>
    <dgm:cxn modelId="{360A40A6-3BCB-4F2B-A340-1F46E0EB3B1C}" type="presParOf" srcId="{F44EF545-DBE2-49EF-AB95-BA5015306C64}" destId="{C2DBC29F-7536-4161-A074-8ADA4AB2C83A}" srcOrd="11" destOrd="0" presId="urn:microsoft.com/office/officeart/2009/3/layout/CircleRelationship"/>
    <dgm:cxn modelId="{B06FC207-441B-4A9E-BB21-892C89958810}" type="presParOf" srcId="{C2DBC29F-7536-4161-A074-8ADA4AB2C83A}" destId="{68F48EC7-2D93-4EA8-BB04-5BBD5B58C051}" srcOrd="0" destOrd="0" presId="urn:microsoft.com/office/officeart/2009/3/layout/CircleRelationship"/>
    <dgm:cxn modelId="{34852AC6-E663-477C-94CA-C797E183A83D}" type="presParOf" srcId="{F44EF545-DBE2-49EF-AB95-BA5015306C64}" destId="{28A7FDAE-DC3E-4A05-B350-289FDF55609B}" srcOrd="12" destOrd="0" presId="urn:microsoft.com/office/officeart/2009/3/layout/CircleRelationship"/>
    <dgm:cxn modelId="{34A06799-5213-4B89-A31F-086A7C39B1B7}" type="presParOf" srcId="{28A7FDAE-DC3E-4A05-B350-289FDF55609B}" destId="{EA8534B8-625D-4F95-B10A-49E24471950C}" srcOrd="0" destOrd="0" presId="urn:microsoft.com/office/officeart/2009/3/layout/CircleRelationship"/>
    <dgm:cxn modelId="{1B659BE0-9D43-4013-AF10-86F616D3B68E}" type="presParOf" srcId="{F44EF545-DBE2-49EF-AB95-BA5015306C64}" destId="{08A90780-0FE7-483C-B45F-B7B9AA688A05}" srcOrd="13" destOrd="0" presId="urn:microsoft.com/office/officeart/2009/3/layout/CircleRelationship"/>
    <dgm:cxn modelId="{1836A9DB-E6B8-4636-9D90-6BD24BEBC442}" type="presParOf" srcId="{08A90780-0FE7-483C-B45F-B7B9AA688A05}" destId="{B733F41A-506A-4B50-BBB5-2F8DCC44AD5F}" srcOrd="0" destOrd="0" presId="urn:microsoft.com/office/officeart/2009/3/layout/CircleRelationship"/>
    <dgm:cxn modelId="{4661D3FB-6E84-4B5D-B4CE-72306052D0E0}" type="presParOf" srcId="{F44EF545-DBE2-49EF-AB95-BA5015306C64}" destId="{3520827A-45FD-419B-BFA7-916D2FCF3075}" srcOrd="14" destOrd="0" presId="urn:microsoft.com/office/officeart/2009/3/layout/CircleRelationship"/>
    <dgm:cxn modelId="{45076DEA-AB17-4AE1-B6D5-BB6490D7F191}" type="presParOf" srcId="{F44EF545-DBE2-49EF-AB95-BA5015306C64}" destId="{251AC447-73DF-4C44-BE0B-9E767A0E1F08}" srcOrd="15" destOrd="0" presId="urn:microsoft.com/office/officeart/2009/3/layout/CircleRelationship"/>
    <dgm:cxn modelId="{D38F31F3-DAA4-48E9-83D0-5FE600C37003}" type="presParOf" srcId="{251AC447-73DF-4C44-BE0B-9E767A0E1F08}" destId="{1DF9F0E7-B842-420D-B6F1-B35709EA3B59}"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BEA46-7FC4-442A-BBC2-0CD46009A47C}">
      <dsp:nvSpPr>
        <dsp:cNvPr id="0" name=""/>
        <dsp:cNvSpPr/>
      </dsp:nvSpPr>
      <dsp:spPr>
        <a:xfrm>
          <a:off x="0" y="0"/>
          <a:ext cx="2342554" cy="504056"/>
        </a:xfrm>
        <a:prstGeom prst="homePlate">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latin typeface="Signika Negative" pitchFamily="2" charset="0"/>
            </a:rPr>
            <a:t>Management</a:t>
          </a:r>
          <a:endParaRPr lang="en-US" sz="1600" b="1" kern="1200" dirty="0">
            <a:latin typeface="Signika Negative" pitchFamily="2" charset="0"/>
          </a:endParaRPr>
        </a:p>
      </dsp:txBody>
      <dsp:txXfrm>
        <a:off x="0" y="0"/>
        <a:ext cx="2216540" cy="504056"/>
      </dsp:txXfrm>
    </dsp:sp>
    <dsp:sp modelId="{16594F58-431D-4C4E-ADDE-3655F4ECCC3C}">
      <dsp:nvSpPr>
        <dsp:cNvPr id="0" name=""/>
        <dsp:cNvSpPr/>
      </dsp:nvSpPr>
      <dsp:spPr>
        <a:xfrm>
          <a:off x="1876722" y="0"/>
          <a:ext cx="2342554" cy="504056"/>
        </a:xfrm>
        <a:prstGeom prst="chevron">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latin typeface="Signika Negative" pitchFamily="2" charset="0"/>
            </a:rPr>
            <a:t>Process</a:t>
          </a:r>
          <a:endParaRPr lang="en-US" sz="1600" b="1" kern="1200" dirty="0">
            <a:latin typeface="Signika Negative" pitchFamily="2" charset="0"/>
          </a:endParaRPr>
        </a:p>
      </dsp:txBody>
      <dsp:txXfrm>
        <a:off x="2128750" y="0"/>
        <a:ext cx="1838498" cy="504056"/>
      </dsp:txXfrm>
    </dsp:sp>
    <dsp:sp modelId="{355E6D99-9B3F-4A4B-93DA-01423125FF41}">
      <dsp:nvSpPr>
        <dsp:cNvPr id="0" name=""/>
        <dsp:cNvSpPr/>
      </dsp:nvSpPr>
      <dsp:spPr>
        <a:xfrm>
          <a:off x="3750766" y="0"/>
          <a:ext cx="2342554" cy="504056"/>
        </a:xfrm>
        <a:prstGeom prst="chevron">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kern="1200" dirty="0" smtClean="0">
              <a:latin typeface="Signika Negative" pitchFamily="2" charset="0"/>
            </a:rPr>
            <a:t>Talent</a:t>
          </a:r>
          <a:endParaRPr lang="en-US" sz="1600" b="1" kern="1200" dirty="0">
            <a:latin typeface="Signika Negative" pitchFamily="2" charset="0"/>
          </a:endParaRPr>
        </a:p>
      </dsp:txBody>
      <dsp:txXfrm>
        <a:off x="4002794" y="0"/>
        <a:ext cx="1838498" cy="50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4FA21-6E92-441B-8C9F-52D734A65193}">
      <dsp:nvSpPr>
        <dsp:cNvPr id="0" name=""/>
        <dsp:cNvSpPr/>
      </dsp:nvSpPr>
      <dsp:spPr>
        <a:xfrm>
          <a:off x="276547" y="1174156"/>
          <a:ext cx="973939" cy="973939"/>
        </a:xfrm>
        <a:prstGeom prst="donut">
          <a:avLst>
            <a:gd name="adj" fmla="val 20000"/>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0C6C6B-F6B4-4049-B3E3-7FFC7CD52822}">
      <dsp:nvSpPr>
        <dsp:cNvPr id="0" name=""/>
        <dsp:cNvSpPr/>
      </dsp:nvSpPr>
      <dsp:spPr>
        <a:xfrm rot="17700000">
          <a:off x="619719" y="380197"/>
          <a:ext cx="1210714" cy="583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0" rIns="0" bIns="0" numCol="1" spcCol="1270" anchor="ctr" anchorCtr="0">
          <a:noAutofit/>
        </a:bodyPr>
        <a:lstStyle/>
        <a:p>
          <a:pPr lvl="0" algn="l" defTabSz="533400">
            <a:lnSpc>
              <a:spcPct val="90000"/>
            </a:lnSpc>
            <a:spcBef>
              <a:spcPct val="0"/>
            </a:spcBef>
            <a:spcAft>
              <a:spcPct val="35000"/>
            </a:spcAft>
          </a:pPr>
          <a:r>
            <a:rPr lang="es-HN" sz="1200" b="1" kern="1200" dirty="0" smtClean="0">
              <a:solidFill>
                <a:schemeClr val="tx1">
                  <a:lumMod val="50000"/>
                  <a:lumOff val="50000"/>
                </a:schemeClr>
              </a:solidFill>
              <a:latin typeface="Signika Negative" pitchFamily="2" charset="0"/>
            </a:rPr>
            <a:t>Design</a:t>
          </a:r>
          <a:endParaRPr lang="en-US" sz="1200" b="1" kern="1200" dirty="0">
            <a:solidFill>
              <a:schemeClr val="tx1">
                <a:lumMod val="50000"/>
                <a:lumOff val="50000"/>
              </a:schemeClr>
            </a:solidFill>
            <a:latin typeface="Signika Negative" pitchFamily="2" charset="0"/>
          </a:endParaRPr>
        </a:p>
      </dsp:txBody>
      <dsp:txXfrm>
        <a:off x="619719" y="380197"/>
        <a:ext cx="1210714" cy="583470"/>
      </dsp:txXfrm>
    </dsp:sp>
    <dsp:sp modelId="{E4D33CD8-13F9-45F3-B19D-D4C75FD41E93}">
      <dsp:nvSpPr>
        <dsp:cNvPr id="0" name=""/>
        <dsp:cNvSpPr/>
      </dsp:nvSpPr>
      <dsp:spPr>
        <a:xfrm>
          <a:off x="1323847" y="1408358"/>
          <a:ext cx="505536" cy="505536"/>
        </a:xfrm>
        <a:prstGeom prst="ellipse">
          <a:avLst/>
        </a:prstGeom>
        <a:solidFill>
          <a:schemeClr val="bg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7C2AD6-F06E-495E-B18A-71694065E1F1}">
      <dsp:nvSpPr>
        <dsp:cNvPr id="0" name=""/>
        <dsp:cNvSpPr/>
      </dsp:nvSpPr>
      <dsp:spPr>
        <a:xfrm rot="17700000">
          <a:off x="725108"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dirty="0" smtClean="0">
              <a:solidFill>
                <a:schemeClr val="tx1">
                  <a:lumMod val="50000"/>
                  <a:lumOff val="50000"/>
                </a:schemeClr>
              </a:solidFill>
              <a:latin typeface="Signika Negative" pitchFamily="2" charset="0"/>
            </a:rPr>
            <a:t>Idea</a:t>
          </a:r>
          <a:endParaRPr lang="en-US" sz="1200" b="1" kern="1200" dirty="0">
            <a:solidFill>
              <a:schemeClr val="tx1">
                <a:lumMod val="50000"/>
                <a:lumOff val="50000"/>
              </a:schemeClr>
            </a:solidFill>
            <a:latin typeface="Signika Negative" pitchFamily="2" charset="0"/>
          </a:endParaRPr>
        </a:p>
      </dsp:txBody>
      <dsp:txXfrm>
        <a:off x="725108" y="2111984"/>
        <a:ext cx="1047325" cy="504981"/>
      </dsp:txXfrm>
    </dsp:sp>
    <dsp:sp modelId="{BB248908-9D96-4712-BD7C-D34657635399}">
      <dsp:nvSpPr>
        <dsp:cNvPr id="0" name=""/>
        <dsp:cNvSpPr/>
      </dsp:nvSpPr>
      <dsp:spPr>
        <a:xfrm rot="17700000">
          <a:off x="1380796"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 modelId="{20EDCF62-ECF3-49B7-A947-063D93C223C6}">
      <dsp:nvSpPr>
        <dsp:cNvPr id="0" name=""/>
        <dsp:cNvSpPr/>
      </dsp:nvSpPr>
      <dsp:spPr>
        <a:xfrm>
          <a:off x="1902666" y="1408358"/>
          <a:ext cx="505536" cy="505536"/>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2127CC-8202-46E5-B4F6-0BA25F4FC865}">
      <dsp:nvSpPr>
        <dsp:cNvPr id="0" name=""/>
        <dsp:cNvSpPr/>
      </dsp:nvSpPr>
      <dsp:spPr>
        <a:xfrm rot="17700000">
          <a:off x="1303927"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Brain storm</a:t>
          </a:r>
          <a:endParaRPr lang="en-US" sz="1200" b="1" kern="1200" dirty="0">
            <a:solidFill>
              <a:schemeClr val="tx1">
                <a:lumMod val="50000"/>
                <a:lumOff val="50000"/>
              </a:schemeClr>
            </a:solidFill>
            <a:latin typeface="Signika Negative" pitchFamily="2" charset="0"/>
          </a:endParaRPr>
        </a:p>
      </dsp:txBody>
      <dsp:txXfrm>
        <a:off x="1303927" y="2111984"/>
        <a:ext cx="1047325" cy="504981"/>
      </dsp:txXfrm>
    </dsp:sp>
    <dsp:sp modelId="{BDAE6568-F900-4FC2-811A-BD397A9CA778}">
      <dsp:nvSpPr>
        <dsp:cNvPr id="0" name=""/>
        <dsp:cNvSpPr/>
      </dsp:nvSpPr>
      <dsp:spPr>
        <a:xfrm rot="17700000">
          <a:off x="1959615"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 modelId="{A3DC1A6D-DB22-4631-A0F0-70909BA800F4}">
      <dsp:nvSpPr>
        <dsp:cNvPr id="0" name=""/>
        <dsp:cNvSpPr/>
      </dsp:nvSpPr>
      <dsp:spPr>
        <a:xfrm>
          <a:off x="2481485" y="1408358"/>
          <a:ext cx="505536" cy="505536"/>
        </a:xfrm>
        <a:prstGeom prst="ellipse">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9913A-2FAF-4695-AB12-246038A3501C}">
      <dsp:nvSpPr>
        <dsp:cNvPr id="0" name=""/>
        <dsp:cNvSpPr/>
      </dsp:nvSpPr>
      <dsp:spPr>
        <a:xfrm rot="17700000">
          <a:off x="1882746"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Concept</a:t>
          </a:r>
          <a:endParaRPr lang="en-US" sz="1200" b="1" kern="1200" dirty="0">
            <a:solidFill>
              <a:schemeClr val="tx1">
                <a:lumMod val="50000"/>
                <a:lumOff val="50000"/>
              </a:schemeClr>
            </a:solidFill>
            <a:latin typeface="Signika Negative" pitchFamily="2" charset="0"/>
          </a:endParaRPr>
        </a:p>
      </dsp:txBody>
      <dsp:txXfrm>
        <a:off x="1882746" y="2111984"/>
        <a:ext cx="1047325" cy="504981"/>
      </dsp:txXfrm>
    </dsp:sp>
    <dsp:sp modelId="{F9A010F6-1752-4796-B13C-5F01C5542EC5}">
      <dsp:nvSpPr>
        <dsp:cNvPr id="0" name=""/>
        <dsp:cNvSpPr/>
      </dsp:nvSpPr>
      <dsp:spPr>
        <a:xfrm rot="17700000">
          <a:off x="2538434"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 modelId="{5C522835-6051-478E-93C2-1B65DBE37A20}">
      <dsp:nvSpPr>
        <dsp:cNvPr id="0" name=""/>
        <dsp:cNvSpPr/>
      </dsp:nvSpPr>
      <dsp:spPr>
        <a:xfrm>
          <a:off x="3060381" y="1174156"/>
          <a:ext cx="973939" cy="973939"/>
        </a:xfrm>
        <a:prstGeom prst="donut">
          <a:avLst>
            <a:gd name="adj" fmla="val 20000"/>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1A6A55-B5F4-4B17-95D0-1FC307881EE9}">
      <dsp:nvSpPr>
        <dsp:cNvPr id="0" name=""/>
        <dsp:cNvSpPr/>
      </dsp:nvSpPr>
      <dsp:spPr>
        <a:xfrm rot="17700000">
          <a:off x="3403554" y="380197"/>
          <a:ext cx="1210714" cy="583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0" rIns="0" bIns="0" numCol="1" spcCol="1270" anchor="ctr" anchorCtr="0">
          <a:noAutofit/>
        </a:bodyPr>
        <a:lstStyle/>
        <a:p>
          <a:pPr lvl="0" algn="l"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Web</a:t>
          </a:r>
          <a:endParaRPr lang="en-US" sz="1200" b="1" kern="1200" dirty="0">
            <a:solidFill>
              <a:schemeClr val="tx1">
                <a:lumMod val="50000"/>
                <a:lumOff val="50000"/>
              </a:schemeClr>
            </a:solidFill>
            <a:latin typeface="Signika Negative" pitchFamily="2" charset="0"/>
          </a:endParaRPr>
        </a:p>
      </dsp:txBody>
      <dsp:txXfrm>
        <a:off x="3403554" y="380197"/>
        <a:ext cx="1210714" cy="583470"/>
      </dsp:txXfrm>
    </dsp:sp>
    <dsp:sp modelId="{25A57590-8647-4C3B-9936-CBAD56C181B4}">
      <dsp:nvSpPr>
        <dsp:cNvPr id="0" name=""/>
        <dsp:cNvSpPr/>
      </dsp:nvSpPr>
      <dsp:spPr>
        <a:xfrm>
          <a:off x="4107681" y="1408358"/>
          <a:ext cx="505536" cy="505536"/>
        </a:xfrm>
        <a:prstGeom prst="ellipse">
          <a:avLst/>
        </a:prstGeom>
        <a:solidFill>
          <a:schemeClr val="bg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1C371E-91AF-4447-AD0D-4E8308796E55}">
      <dsp:nvSpPr>
        <dsp:cNvPr id="0" name=""/>
        <dsp:cNvSpPr/>
      </dsp:nvSpPr>
      <dsp:spPr>
        <a:xfrm rot="17700000">
          <a:off x="3508943"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dirty="0" smtClean="0">
              <a:solidFill>
                <a:schemeClr val="tx1">
                  <a:lumMod val="50000"/>
                  <a:lumOff val="50000"/>
                </a:schemeClr>
              </a:solidFill>
              <a:latin typeface="Signika Negative" pitchFamily="2" charset="0"/>
            </a:rPr>
            <a:t>Design</a:t>
          </a:r>
          <a:endParaRPr lang="en-US" sz="1200" b="1" kern="1200" dirty="0">
            <a:solidFill>
              <a:schemeClr val="tx1">
                <a:lumMod val="50000"/>
                <a:lumOff val="50000"/>
              </a:schemeClr>
            </a:solidFill>
            <a:latin typeface="Signika Negative" pitchFamily="2" charset="0"/>
          </a:endParaRPr>
        </a:p>
      </dsp:txBody>
      <dsp:txXfrm>
        <a:off x="3508943" y="2111984"/>
        <a:ext cx="1047325" cy="504981"/>
      </dsp:txXfrm>
    </dsp:sp>
    <dsp:sp modelId="{A654F903-C2DA-41DF-8398-BE45BD9C96C5}">
      <dsp:nvSpPr>
        <dsp:cNvPr id="0" name=""/>
        <dsp:cNvSpPr/>
      </dsp:nvSpPr>
      <dsp:spPr>
        <a:xfrm rot="17700000">
          <a:off x="4164631"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 modelId="{A02E959B-411E-4C1F-8F26-514705971A1A}">
      <dsp:nvSpPr>
        <dsp:cNvPr id="0" name=""/>
        <dsp:cNvSpPr/>
      </dsp:nvSpPr>
      <dsp:spPr>
        <a:xfrm>
          <a:off x="4686500" y="1408358"/>
          <a:ext cx="505536" cy="505536"/>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6D5986-2128-4EC6-BE62-F070D82271A8}">
      <dsp:nvSpPr>
        <dsp:cNvPr id="0" name=""/>
        <dsp:cNvSpPr/>
      </dsp:nvSpPr>
      <dsp:spPr>
        <a:xfrm rot="17700000">
          <a:off x="4087762"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Code</a:t>
          </a:r>
          <a:endParaRPr lang="en-US" sz="1200" b="1" kern="1200" dirty="0">
            <a:solidFill>
              <a:schemeClr val="tx1">
                <a:lumMod val="50000"/>
                <a:lumOff val="50000"/>
              </a:schemeClr>
            </a:solidFill>
            <a:latin typeface="Signika Negative" pitchFamily="2" charset="0"/>
          </a:endParaRPr>
        </a:p>
      </dsp:txBody>
      <dsp:txXfrm>
        <a:off x="4087762" y="2111984"/>
        <a:ext cx="1047325" cy="504981"/>
      </dsp:txXfrm>
    </dsp:sp>
    <dsp:sp modelId="{5E2D2A9F-C2E1-4BEF-9A90-A4C4423A7A86}">
      <dsp:nvSpPr>
        <dsp:cNvPr id="0" name=""/>
        <dsp:cNvSpPr/>
      </dsp:nvSpPr>
      <dsp:spPr>
        <a:xfrm rot="17700000">
          <a:off x="4743449"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 modelId="{8474D242-1073-4BBC-A41D-A99C9F313A31}">
      <dsp:nvSpPr>
        <dsp:cNvPr id="0" name=""/>
        <dsp:cNvSpPr/>
      </dsp:nvSpPr>
      <dsp:spPr>
        <a:xfrm>
          <a:off x="5265397" y="1174156"/>
          <a:ext cx="973939" cy="973939"/>
        </a:xfrm>
        <a:prstGeom prst="donut">
          <a:avLst>
            <a:gd name="adj" fmla="val 20000"/>
          </a:avLst>
        </a:prstGeom>
        <a:solidFill>
          <a:schemeClr val="bg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3B37CF-5BCA-442A-949D-5BC08F6FAA98}">
      <dsp:nvSpPr>
        <dsp:cNvPr id="0" name=""/>
        <dsp:cNvSpPr/>
      </dsp:nvSpPr>
      <dsp:spPr>
        <a:xfrm rot="17700000">
          <a:off x="5608569" y="380197"/>
          <a:ext cx="1210714" cy="583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0" rIns="0" bIns="0" numCol="1" spcCol="1270" anchor="ctr" anchorCtr="0">
          <a:noAutofit/>
        </a:bodyPr>
        <a:lstStyle/>
        <a:p>
          <a:pPr lvl="0" algn="l"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Video</a:t>
          </a:r>
          <a:endParaRPr lang="en-US" sz="1200" b="1" kern="1200" dirty="0">
            <a:solidFill>
              <a:schemeClr val="tx1">
                <a:lumMod val="50000"/>
                <a:lumOff val="50000"/>
              </a:schemeClr>
            </a:solidFill>
            <a:latin typeface="Signika Negative" pitchFamily="2" charset="0"/>
          </a:endParaRPr>
        </a:p>
      </dsp:txBody>
      <dsp:txXfrm>
        <a:off x="5608569" y="380197"/>
        <a:ext cx="1210714" cy="583470"/>
      </dsp:txXfrm>
    </dsp:sp>
    <dsp:sp modelId="{1ACB27CE-16A4-47A0-B1B3-A75D6BC0E8C2}">
      <dsp:nvSpPr>
        <dsp:cNvPr id="0" name=""/>
        <dsp:cNvSpPr/>
      </dsp:nvSpPr>
      <dsp:spPr>
        <a:xfrm>
          <a:off x="6312697" y="1408358"/>
          <a:ext cx="505536" cy="505536"/>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E4A122-15FA-4CC1-95A1-1D87DD710C63}">
      <dsp:nvSpPr>
        <dsp:cNvPr id="0" name=""/>
        <dsp:cNvSpPr/>
      </dsp:nvSpPr>
      <dsp:spPr>
        <a:xfrm rot="17700000">
          <a:off x="5713958" y="2111984"/>
          <a:ext cx="1047325" cy="504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lvl="0" algn="r" defTabSz="533400">
            <a:lnSpc>
              <a:spcPct val="90000"/>
            </a:lnSpc>
            <a:spcBef>
              <a:spcPct val="0"/>
            </a:spcBef>
            <a:spcAft>
              <a:spcPct val="35000"/>
            </a:spcAft>
          </a:pPr>
          <a:r>
            <a:rPr lang="es-HN" sz="1200" b="1" kern="1200" smtClean="0">
              <a:solidFill>
                <a:schemeClr val="tx1">
                  <a:lumMod val="50000"/>
                  <a:lumOff val="50000"/>
                </a:schemeClr>
              </a:solidFill>
              <a:latin typeface="Signika Negative" pitchFamily="2" charset="0"/>
            </a:rPr>
            <a:t>StoryBoard</a:t>
          </a:r>
          <a:endParaRPr lang="en-US" sz="1200" b="1" kern="1200" dirty="0">
            <a:solidFill>
              <a:schemeClr val="tx1">
                <a:lumMod val="50000"/>
                <a:lumOff val="50000"/>
              </a:schemeClr>
            </a:solidFill>
            <a:latin typeface="Signika Negative" pitchFamily="2" charset="0"/>
          </a:endParaRPr>
        </a:p>
      </dsp:txBody>
      <dsp:txXfrm>
        <a:off x="5713958" y="2111984"/>
        <a:ext cx="1047325" cy="504981"/>
      </dsp:txXfrm>
    </dsp:sp>
    <dsp:sp modelId="{1E4B3D3F-DBB4-4E09-B7A1-EF447B6D5E90}">
      <dsp:nvSpPr>
        <dsp:cNvPr id="0" name=""/>
        <dsp:cNvSpPr/>
      </dsp:nvSpPr>
      <dsp:spPr>
        <a:xfrm rot="17700000">
          <a:off x="6369646" y="705287"/>
          <a:ext cx="1047325" cy="50498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4DB31-4071-4520-B3A6-42C90A444DFA}">
      <dsp:nvSpPr>
        <dsp:cNvPr id="0" name=""/>
        <dsp:cNvSpPr/>
      </dsp:nvSpPr>
      <dsp:spPr>
        <a:xfrm>
          <a:off x="95407" y="0"/>
          <a:ext cx="1686789" cy="1686789"/>
        </a:xfrm>
        <a:prstGeom prst="ellipse">
          <a:avLst/>
        </a:prstGeom>
        <a:solidFill>
          <a:srgbClr val="F5C24C"/>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es-HN" sz="700" b="1" kern="1200" dirty="0" smtClean="0"/>
            <a:t>Twitter</a:t>
          </a:r>
          <a:endParaRPr lang="en-US" sz="700" b="1" kern="1200" dirty="0"/>
        </a:p>
      </dsp:txBody>
      <dsp:txXfrm>
        <a:off x="702988" y="84339"/>
        <a:ext cx="471626" cy="253018"/>
      </dsp:txXfrm>
    </dsp:sp>
    <dsp:sp modelId="{38AED138-7E9F-4D17-8C00-1A54A0157ACD}">
      <dsp:nvSpPr>
        <dsp:cNvPr id="0" name=""/>
        <dsp:cNvSpPr/>
      </dsp:nvSpPr>
      <dsp:spPr>
        <a:xfrm>
          <a:off x="264085" y="337357"/>
          <a:ext cx="1349431" cy="1349431"/>
        </a:xfrm>
        <a:prstGeom prst="ellipse">
          <a:avLst/>
        </a:prstGeom>
        <a:solidFill>
          <a:schemeClr val="tx1">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es-HN" sz="700" b="1" kern="1200" dirty="0" smtClean="0"/>
            <a:t>Facebook</a:t>
          </a:r>
          <a:endParaRPr lang="en-US" sz="700" b="1" kern="1200" dirty="0"/>
        </a:p>
      </dsp:txBody>
      <dsp:txXfrm>
        <a:off x="702988" y="418323"/>
        <a:ext cx="471626" cy="242897"/>
      </dsp:txXfrm>
    </dsp:sp>
    <dsp:sp modelId="{E300FB00-4B93-4E94-A78E-AD9F281E080B}">
      <dsp:nvSpPr>
        <dsp:cNvPr id="0" name=""/>
        <dsp:cNvSpPr/>
      </dsp:nvSpPr>
      <dsp:spPr>
        <a:xfrm>
          <a:off x="432764" y="674715"/>
          <a:ext cx="1012073" cy="1012073"/>
        </a:xfrm>
        <a:prstGeom prst="ellipse">
          <a:avLst/>
        </a:prstGeom>
        <a:solidFill>
          <a:schemeClr val="bg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es-HN" sz="700" b="1" kern="1200" dirty="0" smtClean="0"/>
            <a:t>Youtube</a:t>
          </a:r>
          <a:endParaRPr lang="en-US" sz="700" b="1" kern="1200" dirty="0"/>
        </a:p>
      </dsp:txBody>
      <dsp:txXfrm>
        <a:off x="702988" y="750621"/>
        <a:ext cx="471626" cy="227716"/>
      </dsp:txXfrm>
    </dsp:sp>
    <dsp:sp modelId="{73D34EB8-FAC1-4145-AA07-B146152380FE}">
      <dsp:nvSpPr>
        <dsp:cNvPr id="0" name=""/>
        <dsp:cNvSpPr/>
      </dsp:nvSpPr>
      <dsp:spPr>
        <a:xfrm>
          <a:off x="601443" y="1012073"/>
          <a:ext cx="674715" cy="674715"/>
        </a:xfrm>
        <a:prstGeom prst="ellipse">
          <a:avLst/>
        </a:prstGeom>
        <a:solidFill>
          <a:srgbClr val="F5C24C"/>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784" tIns="49784" rIns="49784" bIns="49784" numCol="1" spcCol="1270" anchor="ctr" anchorCtr="0">
          <a:noAutofit/>
        </a:bodyPr>
        <a:lstStyle/>
        <a:p>
          <a:pPr lvl="0" algn="ctr" defTabSz="311150">
            <a:lnSpc>
              <a:spcPct val="90000"/>
            </a:lnSpc>
            <a:spcBef>
              <a:spcPct val="0"/>
            </a:spcBef>
            <a:spcAft>
              <a:spcPct val="35000"/>
            </a:spcAft>
          </a:pPr>
          <a:r>
            <a:rPr lang="es-HN" sz="700" b="1" kern="1200" dirty="0" smtClean="0"/>
            <a:t>Vimeo</a:t>
          </a:r>
          <a:endParaRPr lang="en-US" sz="700" b="1" kern="1200" dirty="0"/>
        </a:p>
      </dsp:txBody>
      <dsp:txXfrm>
        <a:off x="700253" y="1180752"/>
        <a:ext cx="477095" cy="3373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7D694-EDA6-4916-867C-5192872F88B3}">
      <dsp:nvSpPr>
        <dsp:cNvPr id="0" name=""/>
        <dsp:cNvSpPr/>
      </dsp:nvSpPr>
      <dsp:spPr>
        <a:xfrm>
          <a:off x="466295" y="121831"/>
          <a:ext cx="1642669" cy="1642669"/>
        </a:xfrm>
        <a:prstGeom prst="pie">
          <a:avLst>
            <a:gd name="adj1" fmla="val 16200000"/>
            <a:gd name="adj2" fmla="val 0"/>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HN" sz="1100" b="1" kern="1200" dirty="0" smtClean="0"/>
            <a:t>Twitter</a:t>
          </a:r>
          <a:endParaRPr lang="en-US" sz="1100" b="1" kern="1200" dirty="0"/>
        </a:p>
      </dsp:txBody>
      <dsp:txXfrm>
        <a:off x="1306403" y="425725"/>
        <a:ext cx="606223" cy="488889"/>
      </dsp:txXfrm>
    </dsp:sp>
    <dsp:sp modelId="{B067A54F-C698-447E-A0F6-87123CB7871C}">
      <dsp:nvSpPr>
        <dsp:cNvPr id="0" name=""/>
        <dsp:cNvSpPr/>
      </dsp:nvSpPr>
      <dsp:spPr>
        <a:xfrm>
          <a:off x="397068" y="191058"/>
          <a:ext cx="1642669" cy="1642669"/>
        </a:xfrm>
        <a:prstGeom prst="pie">
          <a:avLst>
            <a:gd name="adj1" fmla="val 0"/>
            <a:gd name="adj2" fmla="val 5400000"/>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HN" sz="1100" b="1" kern="1200" dirty="0" smtClean="0"/>
            <a:t>Facebook</a:t>
          </a:r>
          <a:endParaRPr lang="en-US" sz="1100" b="1" kern="1200" dirty="0"/>
        </a:p>
      </dsp:txBody>
      <dsp:txXfrm>
        <a:off x="1247736" y="1041726"/>
        <a:ext cx="606223" cy="488889"/>
      </dsp:txXfrm>
    </dsp:sp>
    <dsp:sp modelId="{AB0B2B14-8CA3-49D1-91C4-60BA4AC95E39}">
      <dsp:nvSpPr>
        <dsp:cNvPr id="0" name=""/>
        <dsp:cNvSpPr/>
      </dsp:nvSpPr>
      <dsp:spPr>
        <a:xfrm>
          <a:off x="397068" y="191058"/>
          <a:ext cx="1642669" cy="1642669"/>
        </a:xfrm>
        <a:prstGeom prst="pie">
          <a:avLst>
            <a:gd name="adj1" fmla="val 5400000"/>
            <a:gd name="adj2" fmla="val 10800000"/>
          </a:avLst>
        </a:prstGeom>
        <a:solidFill>
          <a:schemeClr val="bg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HN" sz="1100" b="1" kern="1200" dirty="0" smtClean="0"/>
            <a:t>Youtube</a:t>
          </a:r>
          <a:endParaRPr lang="en-US" sz="1100" b="1" kern="1200" dirty="0"/>
        </a:p>
      </dsp:txBody>
      <dsp:txXfrm>
        <a:off x="582846" y="1041726"/>
        <a:ext cx="606223" cy="488889"/>
      </dsp:txXfrm>
    </dsp:sp>
    <dsp:sp modelId="{2C110F43-41F4-44F0-94F7-EC55D59CF1F4}">
      <dsp:nvSpPr>
        <dsp:cNvPr id="0" name=""/>
        <dsp:cNvSpPr/>
      </dsp:nvSpPr>
      <dsp:spPr>
        <a:xfrm>
          <a:off x="397068" y="191058"/>
          <a:ext cx="1642669" cy="1642669"/>
        </a:xfrm>
        <a:prstGeom prst="pie">
          <a:avLst>
            <a:gd name="adj1" fmla="val 10800000"/>
            <a:gd name="adj2" fmla="val 16200000"/>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HN" sz="1100" b="1" kern="1200" dirty="0" smtClean="0"/>
            <a:t>Vimeo</a:t>
          </a:r>
          <a:endParaRPr lang="en-US" sz="1100" b="1" kern="1200" dirty="0"/>
        </a:p>
      </dsp:txBody>
      <dsp:txXfrm>
        <a:off x="582846" y="494169"/>
        <a:ext cx="606223" cy="4888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F7A701-2248-4F06-A731-0EA96DA6B9A6}">
      <dsp:nvSpPr>
        <dsp:cNvPr id="0" name=""/>
        <dsp:cNvSpPr/>
      </dsp:nvSpPr>
      <dsp:spPr>
        <a:xfrm>
          <a:off x="1269413" y="824528"/>
          <a:ext cx="1007757" cy="1007757"/>
        </a:xfrm>
        <a:prstGeom prst="gear9">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s-HN" sz="600" b="1" kern="1200" dirty="0" smtClean="0"/>
            <a:t>Twitter</a:t>
          </a:r>
          <a:endParaRPr lang="en-US" sz="600" b="1" kern="1200" dirty="0"/>
        </a:p>
      </dsp:txBody>
      <dsp:txXfrm>
        <a:off x="1472017" y="1060590"/>
        <a:ext cx="602549" cy="518008"/>
      </dsp:txXfrm>
    </dsp:sp>
    <dsp:sp modelId="{5C6563BD-E3F1-42AC-B437-5FC8E4F3D251}">
      <dsp:nvSpPr>
        <dsp:cNvPr id="0" name=""/>
        <dsp:cNvSpPr/>
      </dsp:nvSpPr>
      <dsp:spPr>
        <a:xfrm>
          <a:off x="683082" y="586331"/>
          <a:ext cx="732914" cy="732914"/>
        </a:xfrm>
        <a:prstGeom prst="gear6">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s-HN" sz="600" b="1" kern="1200" dirty="0" smtClean="0"/>
            <a:t>Facebook</a:t>
          </a:r>
          <a:endParaRPr lang="en-US" sz="600" b="1" kern="1200" dirty="0"/>
        </a:p>
      </dsp:txBody>
      <dsp:txXfrm>
        <a:off x="867595" y="771959"/>
        <a:ext cx="363888" cy="361658"/>
      </dsp:txXfrm>
    </dsp:sp>
    <dsp:sp modelId="{2A8241D1-8929-4E98-B2C3-BA5F55152A12}">
      <dsp:nvSpPr>
        <dsp:cNvPr id="0" name=""/>
        <dsp:cNvSpPr/>
      </dsp:nvSpPr>
      <dsp:spPr>
        <a:xfrm rot="20700000">
          <a:off x="1093589" y="80695"/>
          <a:ext cx="718106" cy="718106"/>
        </a:xfrm>
        <a:prstGeom prst="gear6">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s-HN" sz="600" b="1" kern="1200" dirty="0" smtClean="0"/>
            <a:t>Youtube</a:t>
          </a:r>
          <a:endParaRPr lang="en-US" sz="600" b="1" kern="1200" dirty="0"/>
        </a:p>
      </dsp:txBody>
      <dsp:txXfrm rot="-20700000">
        <a:off x="1251090" y="238197"/>
        <a:ext cx="403102" cy="403102"/>
      </dsp:txXfrm>
    </dsp:sp>
    <dsp:sp modelId="{DE50A65E-5545-47A0-A8E9-8031FB38AE4E}">
      <dsp:nvSpPr>
        <dsp:cNvPr id="0" name=""/>
        <dsp:cNvSpPr/>
      </dsp:nvSpPr>
      <dsp:spPr>
        <a:xfrm>
          <a:off x="1168532" y="685256"/>
          <a:ext cx="1289929" cy="1289929"/>
        </a:xfrm>
        <a:prstGeom prst="circularArrow">
          <a:avLst>
            <a:gd name="adj1" fmla="val 4687"/>
            <a:gd name="adj2" fmla="val 299029"/>
            <a:gd name="adj3" fmla="val 2406938"/>
            <a:gd name="adj4" fmla="val 16120698"/>
            <a:gd name="adj5" fmla="val 5469"/>
          </a:avLst>
        </a:prstGeom>
        <a:solidFill>
          <a:srgbClr val="F5C24C"/>
        </a:solidFill>
        <a:ln>
          <a:noFill/>
        </a:ln>
        <a:effectLst/>
      </dsp:spPr>
      <dsp:style>
        <a:lnRef idx="0">
          <a:scrgbClr r="0" g="0" b="0"/>
        </a:lnRef>
        <a:fillRef idx="1">
          <a:scrgbClr r="0" g="0" b="0"/>
        </a:fillRef>
        <a:effectRef idx="0">
          <a:scrgbClr r="0" g="0" b="0"/>
        </a:effectRef>
        <a:fontRef idx="minor">
          <a:schemeClr val="lt1"/>
        </a:fontRef>
      </dsp:style>
    </dsp:sp>
    <dsp:sp modelId="{47372926-E9DC-4FDB-ACCC-9E714DECDC7C}">
      <dsp:nvSpPr>
        <dsp:cNvPr id="0" name=""/>
        <dsp:cNvSpPr/>
      </dsp:nvSpPr>
      <dsp:spPr>
        <a:xfrm>
          <a:off x="553284" y="434301"/>
          <a:ext cx="937214" cy="937214"/>
        </a:xfrm>
        <a:prstGeom prst="leftCircularArrow">
          <a:avLst>
            <a:gd name="adj1" fmla="val 6452"/>
            <a:gd name="adj2" fmla="val 429999"/>
            <a:gd name="adj3" fmla="val 10489124"/>
            <a:gd name="adj4" fmla="val 14837806"/>
            <a:gd name="adj5" fmla="val 7527"/>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sp>
    <dsp:sp modelId="{9F60A84E-FB64-4C90-8D52-B40100ACAC07}">
      <dsp:nvSpPr>
        <dsp:cNvPr id="0" name=""/>
        <dsp:cNvSpPr/>
      </dsp:nvSpPr>
      <dsp:spPr>
        <a:xfrm>
          <a:off x="927483" y="-66460"/>
          <a:ext cx="1010505" cy="1010505"/>
        </a:xfrm>
        <a:prstGeom prst="circularArrow">
          <a:avLst>
            <a:gd name="adj1" fmla="val 5984"/>
            <a:gd name="adj2" fmla="val 394124"/>
            <a:gd name="adj3" fmla="val 13313824"/>
            <a:gd name="adj4" fmla="val 10508221"/>
            <a:gd name="adj5" fmla="val 6981"/>
          </a:avLst>
        </a:prstGeom>
        <a:solidFill>
          <a:srgbClr val="F5C24C"/>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06249-93F1-456B-8EF6-3F048994C545}">
      <dsp:nvSpPr>
        <dsp:cNvPr id="0" name=""/>
        <dsp:cNvSpPr/>
      </dsp:nvSpPr>
      <dsp:spPr>
        <a:xfrm>
          <a:off x="3929346" y="1300223"/>
          <a:ext cx="91440" cy="172422"/>
        </a:xfrm>
        <a:custGeom>
          <a:avLst/>
          <a:gdLst/>
          <a:ahLst/>
          <a:cxnLst/>
          <a:rect l="0" t="0" r="0" b="0"/>
          <a:pathLst>
            <a:path>
              <a:moveTo>
                <a:pt x="45720" y="0"/>
              </a:moveTo>
              <a:lnTo>
                <a:pt x="45720" y="172422"/>
              </a:lnTo>
            </a:path>
          </a:pathLst>
        </a:custGeom>
        <a:noFill/>
        <a:ln w="254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842535F1-E07B-4D2D-A4FF-AB6D970CD1A8}">
      <dsp:nvSpPr>
        <dsp:cNvPr id="0" name=""/>
        <dsp:cNvSpPr/>
      </dsp:nvSpPr>
      <dsp:spPr>
        <a:xfrm>
          <a:off x="2846109" y="580427"/>
          <a:ext cx="1128957" cy="172422"/>
        </a:xfrm>
        <a:custGeom>
          <a:avLst/>
          <a:gdLst/>
          <a:ahLst/>
          <a:cxnLst/>
          <a:rect l="0" t="0" r="0" b="0"/>
          <a:pathLst>
            <a:path>
              <a:moveTo>
                <a:pt x="0" y="0"/>
              </a:moveTo>
              <a:lnTo>
                <a:pt x="0" y="86895"/>
              </a:lnTo>
              <a:lnTo>
                <a:pt x="1128957" y="86895"/>
              </a:lnTo>
              <a:lnTo>
                <a:pt x="1128957" y="172422"/>
              </a:lnTo>
            </a:path>
          </a:pathLst>
        </a:custGeom>
        <a:noFill/>
        <a:ln w="25400" cap="flat" cmpd="sng" algn="ctr">
          <a:solidFill>
            <a:srgbClr val="F5C24C"/>
          </a:solidFill>
          <a:prstDash val="solid"/>
        </a:ln>
        <a:effectLst/>
      </dsp:spPr>
      <dsp:style>
        <a:lnRef idx="2">
          <a:scrgbClr r="0" g="0" b="0"/>
        </a:lnRef>
        <a:fillRef idx="0">
          <a:scrgbClr r="0" g="0" b="0"/>
        </a:fillRef>
        <a:effectRef idx="0">
          <a:scrgbClr r="0" g="0" b="0"/>
        </a:effectRef>
        <a:fontRef idx="minor"/>
      </dsp:style>
    </dsp:sp>
    <dsp:sp modelId="{B87361E5-000C-4AE4-831C-14E8B837093E}">
      <dsp:nvSpPr>
        <dsp:cNvPr id="0" name=""/>
        <dsp:cNvSpPr/>
      </dsp:nvSpPr>
      <dsp:spPr>
        <a:xfrm>
          <a:off x="2424070" y="2739815"/>
          <a:ext cx="91440" cy="172422"/>
        </a:xfrm>
        <a:custGeom>
          <a:avLst/>
          <a:gdLst/>
          <a:ahLst/>
          <a:cxnLst/>
          <a:rect l="0" t="0" r="0" b="0"/>
          <a:pathLst>
            <a:path>
              <a:moveTo>
                <a:pt x="45720" y="0"/>
              </a:moveTo>
              <a:lnTo>
                <a:pt x="45720" y="172422"/>
              </a:lnTo>
            </a:path>
          </a:pathLst>
        </a:custGeom>
        <a:noFill/>
        <a:ln w="254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sp>
    <dsp:sp modelId="{D572E014-C8D7-46A6-B522-74CBB9163DCE}">
      <dsp:nvSpPr>
        <dsp:cNvPr id="0" name=""/>
        <dsp:cNvSpPr/>
      </dsp:nvSpPr>
      <dsp:spPr>
        <a:xfrm>
          <a:off x="2424070" y="2020019"/>
          <a:ext cx="91440" cy="172422"/>
        </a:xfrm>
        <a:custGeom>
          <a:avLst/>
          <a:gdLst/>
          <a:ahLst/>
          <a:cxnLst/>
          <a:rect l="0" t="0" r="0" b="0"/>
          <a:pathLst>
            <a:path>
              <a:moveTo>
                <a:pt x="45720" y="0"/>
              </a:moveTo>
              <a:lnTo>
                <a:pt x="45720" y="172422"/>
              </a:lnTo>
            </a:path>
          </a:pathLst>
        </a:custGeom>
        <a:noFill/>
        <a:ln w="25400" cap="flat" cmpd="sng" algn="ctr">
          <a:solidFill>
            <a:schemeClr val="bg1">
              <a:lumMod val="75000"/>
            </a:schemeClr>
          </a:solidFill>
          <a:prstDash val="solid"/>
        </a:ln>
        <a:effectLst/>
      </dsp:spPr>
      <dsp:style>
        <a:lnRef idx="2">
          <a:scrgbClr r="0" g="0" b="0"/>
        </a:lnRef>
        <a:fillRef idx="0">
          <a:scrgbClr r="0" g="0" b="0"/>
        </a:fillRef>
        <a:effectRef idx="0">
          <a:scrgbClr r="0" g="0" b="0"/>
        </a:effectRef>
        <a:fontRef idx="minor"/>
      </dsp:style>
    </dsp:sp>
    <dsp:sp modelId="{DF239866-C4E4-4EBD-85FE-911548047791}">
      <dsp:nvSpPr>
        <dsp:cNvPr id="0" name=""/>
        <dsp:cNvSpPr/>
      </dsp:nvSpPr>
      <dsp:spPr>
        <a:xfrm>
          <a:off x="1717151" y="1300223"/>
          <a:ext cx="752638" cy="172422"/>
        </a:xfrm>
        <a:custGeom>
          <a:avLst/>
          <a:gdLst/>
          <a:ahLst/>
          <a:cxnLst/>
          <a:rect l="0" t="0" r="0" b="0"/>
          <a:pathLst>
            <a:path>
              <a:moveTo>
                <a:pt x="0" y="0"/>
              </a:moveTo>
              <a:lnTo>
                <a:pt x="0" y="86895"/>
              </a:lnTo>
              <a:lnTo>
                <a:pt x="752638" y="86895"/>
              </a:lnTo>
              <a:lnTo>
                <a:pt x="752638" y="172422"/>
              </a:lnTo>
            </a:path>
          </a:pathLst>
        </a:custGeom>
        <a:noFill/>
        <a:ln w="254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86F45B9C-29E0-4B73-A5FA-4CD33CCBB54B}">
      <dsp:nvSpPr>
        <dsp:cNvPr id="0" name=""/>
        <dsp:cNvSpPr/>
      </dsp:nvSpPr>
      <dsp:spPr>
        <a:xfrm>
          <a:off x="964513" y="1300223"/>
          <a:ext cx="752638" cy="172422"/>
        </a:xfrm>
        <a:custGeom>
          <a:avLst/>
          <a:gdLst/>
          <a:ahLst/>
          <a:cxnLst/>
          <a:rect l="0" t="0" r="0" b="0"/>
          <a:pathLst>
            <a:path>
              <a:moveTo>
                <a:pt x="752638" y="0"/>
              </a:moveTo>
              <a:lnTo>
                <a:pt x="752638" y="86895"/>
              </a:lnTo>
              <a:lnTo>
                <a:pt x="0" y="86895"/>
              </a:lnTo>
              <a:lnTo>
                <a:pt x="0" y="172422"/>
              </a:lnTo>
            </a:path>
          </a:pathLst>
        </a:custGeom>
        <a:noFill/>
        <a:ln w="25400" cap="flat" cmpd="sng" algn="ctr">
          <a:solidFill>
            <a:schemeClr val="tx1">
              <a:lumMod val="50000"/>
              <a:lumOff val="50000"/>
            </a:schemeClr>
          </a:solidFill>
          <a:prstDash val="solid"/>
        </a:ln>
        <a:effectLst/>
      </dsp:spPr>
      <dsp:style>
        <a:lnRef idx="2">
          <a:scrgbClr r="0" g="0" b="0"/>
        </a:lnRef>
        <a:fillRef idx="0">
          <a:scrgbClr r="0" g="0" b="0"/>
        </a:fillRef>
        <a:effectRef idx="0">
          <a:scrgbClr r="0" g="0" b="0"/>
        </a:effectRef>
        <a:fontRef idx="minor"/>
      </dsp:style>
    </dsp:sp>
    <dsp:sp modelId="{8E8641FE-FF55-41FF-8F09-57A483FA4714}">
      <dsp:nvSpPr>
        <dsp:cNvPr id="0" name=""/>
        <dsp:cNvSpPr/>
      </dsp:nvSpPr>
      <dsp:spPr>
        <a:xfrm>
          <a:off x="1717151" y="580427"/>
          <a:ext cx="1128957" cy="172422"/>
        </a:xfrm>
        <a:custGeom>
          <a:avLst/>
          <a:gdLst/>
          <a:ahLst/>
          <a:cxnLst/>
          <a:rect l="0" t="0" r="0" b="0"/>
          <a:pathLst>
            <a:path>
              <a:moveTo>
                <a:pt x="1128957" y="0"/>
              </a:moveTo>
              <a:lnTo>
                <a:pt x="1128957" y="86895"/>
              </a:lnTo>
              <a:lnTo>
                <a:pt x="0" y="86895"/>
              </a:lnTo>
              <a:lnTo>
                <a:pt x="0" y="172422"/>
              </a:lnTo>
            </a:path>
          </a:pathLst>
        </a:custGeom>
        <a:noFill/>
        <a:ln w="25400" cap="flat" cmpd="sng" algn="ctr">
          <a:solidFill>
            <a:srgbClr val="F5C24C"/>
          </a:solidFill>
          <a:prstDash val="solid"/>
        </a:ln>
        <a:effectLst/>
      </dsp:spPr>
      <dsp:style>
        <a:lnRef idx="2">
          <a:scrgbClr r="0" g="0" b="0"/>
        </a:lnRef>
        <a:fillRef idx="0">
          <a:scrgbClr r="0" g="0" b="0"/>
        </a:fillRef>
        <a:effectRef idx="0">
          <a:scrgbClr r="0" g="0" b="0"/>
        </a:effectRef>
        <a:fontRef idx="minor"/>
      </dsp:style>
    </dsp:sp>
    <dsp:sp modelId="{ABD1843F-7ED0-47BB-B6BF-1363785728AF}">
      <dsp:nvSpPr>
        <dsp:cNvPr id="0" name=""/>
        <dsp:cNvSpPr/>
      </dsp:nvSpPr>
      <dsp:spPr>
        <a:xfrm>
          <a:off x="2572422" y="33054"/>
          <a:ext cx="547373" cy="547373"/>
        </a:xfrm>
        <a:prstGeom prst="ellipse">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BFA5B3-6894-4004-B534-463E93E509D9}">
      <dsp:nvSpPr>
        <dsp:cNvPr id="0" name=""/>
        <dsp:cNvSpPr/>
      </dsp:nvSpPr>
      <dsp:spPr>
        <a:xfrm>
          <a:off x="3119795" y="31685"/>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Brainstorm</a:t>
          </a:r>
          <a:endParaRPr lang="en-US" sz="1000" b="1" kern="1200" dirty="0">
            <a:solidFill>
              <a:schemeClr val="bg1">
                <a:lumMod val="75000"/>
              </a:schemeClr>
            </a:solidFill>
            <a:latin typeface="Signika Negative" pitchFamily="2" charset="0"/>
          </a:endParaRPr>
        </a:p>
      </dsp:txBody>
      <dsp:txXfrm>
        <a:off x="3119795" y="31685"/>
        <a:ext cx="821059" cy="547373"/>
      </dsp:txXfrm>
    </dsp:sp>
    <dsp:sp modelId="{34953ACF-897A-4822-953E-E5B119F2855C}">
      <dsp:nvSpPr>
        <dsp:cNvPr id="0" name=""/>
        <dsp:cNvSpPr/>
      </dsp:nvSpPr>
      <dsp:spPr>
        <a:xfrm>
          <a:off x="1443465" y="752850"/>
          <a:ext cx="547373" cy="547373"/>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F9D915-3A7E-4CA5-9913-744213DEA66B}">
      <dsp:nvSpPr>
        <dsp:cNvPr id="0" name=""/>
        <dsp:cNvSpPr/>
      </dsp:nvSpPr>
      <dsp:spPr>
        <a:xfrm>
          <a:off x="1990838" y="751481"/>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Concept</a:t>
          </a:r>
          <a:endParaRPr lang="en-US" sz="1000" b="1" kern="1200" dirty="0">
            <a:solidFill>
              <a:schemeClr val="bg1">
                <a:lumMod val="75000"/>
              </a:schemeClr>
            </a:solidFill>
            <a:latin typeface="Signika Negative" pitchFamily="2" charset="0"/>
          </a:endParaRPr>
        </a:p>
      </dsp:txBody>
      <dsp:txXfrm>
        <a:off x="1990838" y="751481"/>
        <a:ext cx="821059" cy="547373"/>
      </dsp:txXfrm>
    </dsp:sp>
    <dsp:sp modelId="{1A440240-1FDC-4444-840B-77C36133E937}">
      <dsp:nvSpPr>
        <dsp:cNvPr id="0" name=""/>
        <dsp:cNvSpPr/>
      </dsp:nvSpPr>
      <dsp:spPr>
        <a:xfrm>
          <a:off x="690826" y="1472646"/>
          <a:ext cx="547373" cy="547373"/>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83AA65-FA8B-4102-AF16-D9CE600A3BEA}">
      <dsp:nvSpPr>
        <dsp:cNvPr id="0" name=""/>
        <dsp:cNvSpPr/>
      </dsp:nvSpPr>
      <dsp:spPr>
        <a:xfrm>
          <a:off x="1238200" y="1471277"/>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Design</a:t>
          </a:r>
          <a:endParaRPr lang="en-US" sz="1000" b="1" kern="1200" dirty="0">
            <a:solidFill>
              <a:schemeClr val="bg1">
                <a:lumMod val="75000"/>
              </a:schemeClr>
            </a:solidFill>
            <a:latin typeface="Signika Negative" pitchFamily="2" charset="0"/>
          </a:endParaRPr>
        </a:p>
      </dsp:txBody>
      <dsp:txXfrm>
        <a:off x="1238200" y="1471277"/>
        <a:ext cx="821059" cy="547373"/>
      </dsp:txXfrm>
    </dsp:sp>
    <dsp:sp modelId="{8220347A-879F-4846-A88B-A3B8C7563ADE}">
      <dsp:nvSpPr>
        <dsp:cNvPr id="0" name=""/>
        <dsp:cNvSpPr/>
      </dsp:nvSpPr>
      <dsp:spPr>
        <a:xfrm>
          <a:off x="2196103" y="1472646"/>
          <a:ext cx="547373" cy="547373"/>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6F3DFE-629A-4FF6-AD4C-A14B4AEE8DB6}">
      <dsp:nvSpPr>
        <dsp:cNvPr id="0" name=""/>
        <dsp:cNvSpPr/>
      </dsp:nvSpPr>
      <dsp:spPr>
        <a:xfrm>
          <a:off x="2743476" y="1471277"/>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Development</a:t>
          </a:r>
          <a:endParaRPr lang="en-US" sz="1000" b="1" kern="1200" dirty="0">
            <a:solidFill>
              <a:schemeClr val="bg1">
                <a:lumMod val="75000"/>
              </a:schemeClr>
            </a:solidFill>
            <a:latin typeface="Signika Negative" pitchFamily="2" charset="0"/>
          </a:endParaRPr>
        </a:p>
      </dsp:txBody>
      <dsp:txXfrm>
        <a:off x="2743476" y="1471277"/>
        <a:ext cx="821059" cy="547373"/>
      </dsp:txXfrm>
    </dsp:sp>
    <dsp:sp modelId="{4E7A8E21-A86D-46AA-B763-A48E3CD5FFA6}">
      <dsp:nvSpPr>
        <dsp:cNvPr id="0" name=""/>
        <dsp:cNvSpPr/>
      </dsp:nvSpPr>
      <dsp:spPr>
        <a:xfrm>
          <a:off x="2196103" y="2192441"/>
          <a:ext cx="547373" cy="547373"/>
        </a:xfrm>
        <a:prstGeom prst="ellipse">
          <a:avLst/>
        </a:prstGeom>
        <a:solidFill>
          <a:schemeClr val="bg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A4D177-AFB5-4C30-8573-B29915A7530F}">
      <dsp:nvSpPr>
        <dsp:cNvPr id="0" name=""/>
        <dsp:cNvSpPr/>
      </dsp:nvSpPr>
      <dsp:spPr>
        <a:xfrm>
          <a:off x="2743476" y="2191073"/>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Revision</a:t>
          </a:r>
          <a:endParaRPr lang="en-US" sz="1000" b="1" kern="1200" dirty="0">
            <a:solidFill>
              <a:schemeClr val="bg1">
                <a:lumMod val="75000"/>
              </a:schemeClr>
            </a:solidFill>
            <a:latin typeface="Signika Negative" pitchFamily="2" charset="0"/>
          </a:endParaRPr>
        </a:p>
      </dsp:txBody>
      <dsp:txXfrm>
        <a:off x="2743476" y="2191073"/>
        <a:ext cx="821059" cy="547373"/>
      </dsp:txXfrm>
    </dsp:sp>
    <dsp:sp modelId="{AA56D470-FE4A-4F70-9A00-088D537B1213}">
      <dsp:nvSpPr>
        <dsp:cNvPr id="0" name=""/>
        <dsp:cNvSpPr/>
      </dsp:nvSpPr>
      <dsp:spPr>
        <a:xfrm>
          <a:off x="2196103" y="2912237"/>
          <a:ext cx="547373" cy="547373"/>
        </a:xfrm>
        <a:prstGeom prst="ellipse">
          <a:avLst/>
        </a:prstGeom>
        <a:solidFill>
          <a:schemeClr val="bg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06C870-2013-486E-8AF8-0677C3F0CA6A}">
      <dsp:nvSpPr>
        <dsp:cNvPr id="0" name=""/>
        <dsp:cNvSpPr/>
      </dsp:nvSpPr>
      <dsp:spPr>
        <a:xfrm>
          <a:off x="2743476" y="2910869"/>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Final Product</a:t>
          </a:r>
          <a:endParaRPr lang="en-US" sz="1000" b="1" kern="1200" dirty="0">
            <a:solidFill>
              <a:schemeClr val="bg1">
                <a:lumMod val="75000"/>
              </a:schemeClr>
            </a:solidFill>
            <a:latin typeface="Signika Negative" pitchFamily="2" charset="0"/>
          </a:endParaRPr>
        </a:p>
      </dsp:txBody>
      <dsp:txXfrm>
        <a:off x="2743476" y="2910869"/>
        <a:ext cx="821059" cy="547373"/>
      </dsp:txXfrm>
    </dsp:sp>
    <dsp:sp modelId="{C7970685-FA1F-484D-BE61-DCA72B6C24E9}">
      <dsp:nvSpPr>
        <dsp:cNvPr id="0" name=""/>
        <dsp:cNvSpPr/>
      </dsp:nvSpPr>
      <dsp:spPr>
        <a:xfrm>
          <a:off x="3701379" y="752850"/>
          <a:ext cx="547373" cy="547373"/>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39827C-AA20-41E7-940F-09E416A9E795}">
      <dsp:nvSpPr>
        <dsp:cNvPr id="0" name=""/>
        <dsp:cNvSpPr/>
      </dsp:nvSpPr>
      <dsp:spPr>
        <a:xfrm>
          <a:off x="4248753" y="751481"/>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Drafts</a:t>
          </a:r>
          <a:endParaRPr lang="en-US" sz="1000" b="1" kern="1200" dirty="0">
            <a:solidFill>
              <a:schemeClr val="bg1">
                <a:lumMod val="75000"/>
              </a:schemeClr>
            </a:solidFill>
            <a:latin typeface="Signika Negative" pitchFamily="2" charset="0"/>
          </a:endParaRPr>
        </a:p>
      </dsp:txBody>
      <dsp:txXfrm>
        <a:off x="4248753" y="751481"/>
        <a:ext cx="821059" cy="547373"/>
      </dsp:txXfrm>
    </dsp:sp>
    <dsp:sp modelId="{5E13B9B1-EBC3-4CD3-9872-805B55E0A7D6}">
      <dsp:nvSpPr>
        <dsp:cNvPr id="0" name=""/>
        <dsp:cNvSpPr/>
      </dsp:nvSpPr>
      <dsp:spPr>
        <a:xfrm>
          <a:off x="3701379" y="1472646"/>
          <a:ext cx="547373" cy="547373"/>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35AB6-FD63-4FC8-8035-F8F81DCFA3A0}">
      <dsp:nvSpPr>
        <dsp:cNvPr id="0" name=""/>
        <dsp:cNvSpPr/>
      </dsp:nvSpPr>
      <dsp:spPr>
        <a:xfrm>
          <a:off x="4248753" y="1471277"/>
          <a:ext cx="821059" cy="54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s-HN" sz="1000" b="1" kern="1200" dirty="0" smtClean="0">
              <a:solidFill>
                <a:schemeClr val="bg1">
                  <a:lumMod val="75000"/>
                </a:schemeClr>
              </a:solidFill>
              <a:latin typeface="Signika Negative" pitchFamily="2" charset="0"/>
            </a:rPr>
            <a:t>Selection</a:t>
          </a:r>
          <a:endParaRPr lang="en-US" sz="1000" b="1" kern="1200" dirty="0">
            <a:solidFill>
              <a:schemeClr val="bg1">
                <a:lumMod val="75000"/>
              </a:schemeClr>
            </a:solidFill>
            <a:latin typeface="Signika Negative" pitchFamily="2" charset="0"/>
          </a:endParaRPr>
        </a:p>
      </dsp:txBody>
      <dsp:txXfrm>
        <a:off x="4248753" y="1471277"/>
        <a:ext cx="821059" cy="547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12090-2130-4A05-8D0C-4FFCE460DDD1}">
      <dsp:nvSpPr>
        <dsp:cNvPr id="0" name=""/>
        <dsp:cNvSpPr/>
      </dsp:nvSpPr>
      <dsp:spPr>
        <a:xfrm>
          <a:off x="1067243" y="392138"/>
          <a:ext cx="2701636" cy="2701940"/>
        </a:xfrm>
        <a:prstGeom prst="ellipse">
          <a:avLst/>
        </a:prstGeom>
        <a:solidFill>
          <a:srgbClr val="F5C24C"/>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r>
            <a:rPr lang="en-US" sz="5400" kern="1200" smtClean="0">
              <a:latin typeface="Social Logos" pitchFamily="2" charset="2"/>
            </a:rPr>
            <a:t>w</a:t>
          </a:r>
          <a:r>
            <a:rPr lang="en-US" sz="5400" kern="1200" smtClean="0">
              <a:latin typeface="Signika Negative" pitchFamily="2" charset="0"/>
            </a:rPr>
            <a:t/>
          </a:r>
          <a:br>
            <a:rPr lang="en-US" sz="5400" kern="1200" smtClean="0">
              <a:latin typeface="Signika Negative" pitchFamily="2" charset="0"/>
            </a:rPr>
          </a:br>
          <a:r>
            <a:rPr lang="en-US" sz="1100" b="0" i="0" kern="1200" smtClean="0"/>
            <a:t>Lorem ipsum dolor sit amet, consectetuer adipiscing elit, sed diam nonummy.</a:t>
          </a:r>
          <a:endParaRPr lang="en-US" sz="1100" kern="1200">
            <a:latin typeface="Signika Negative" pitchFamily="2" charset="0"/>
          </a:endParaRPr>
        </a:p>
      </dsp:txBody>
      <dsp:txXfrm>
        <a:off x="1462888" y="787828"/>
        <a:ext cx="1910346" cy="1910560"/>
      </dsp:txXfrm>
    </dsp:sp>
    <dsp:sp modelId="{1D936B5A-AA4B-4D8E-92C1-C496C5D845BD}">
      <dsp:nvSpPr>
        <dsp:cNvPr id="0" name=""/>
        <dsp:cNvSpPr/>
      </dsp:nvSpPr>
      <dsp:spPr>
        <a:xfrm>
          <a:off x="2608977" y="269036"/>
          <a:ext cx="300366" cy="300496"/>
        </a:xfrm>
        <a:prstGeom prst="ellipse">
          <a:avLst/>
        </a:prstGeom>
        <a:solidFill>
          <a:schemeClr val="bg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1B092E-CB81-480D-976B-EFAF57457089}">
      <dsp:nvSpPr>
        <dsp:cNvPr id="0" name=""/>
        <dsp:cNvSpPr/>
      </dsp:nvSpPr>
      <dsp:spPr>
        <a:xfrm>
          <a:off x="1897961" y="2893327"/>
          <a:ext cx="217793" cy="217796"/>
        </a:xfrm>
        <a:prstGeom prst="ellipse">
          <a:avLst/>
        </a:prstGeom>
        <a:solidFill>
          <a:schemeClr val="bg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E3163A-C092-48A4-9703-862A347D6B97}">
      <dsp:nvSpPr>
        <dsp:cNvPr id="0" name=""/>
        <dsp:cNvSpPr/>
      </dsp:nvSpPr>
      <dsp:spPr>
        <a:xfrm>
          <a:off x="3942892" y="1488697"/>
          <a:ext cx="217793" cy="217796"/>
        </a:xfrm>
        <a:prstGeom prst="ellipse">
          <a:avLst/>
        </a:prstGeom>
        <a:solidFill>
          <a:schemeClr val="bg1">
            <a:lumMod val="8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3066C0-A214-4C09-8C23-1E88FAB60613}">
      <dsp:nvSpPr>
        <dsp:cNvPr id="0" name=""/>
        <dsp:cNvSpPr/>
      </dsp:nvSpPr>
      <dsp:spPr>
        <a:xfrm>
          <a:off x="2902139" y="3125012"/>
          <a:ext cx="300366" cy="300496"/>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0438AE-41C2-4771-AEFF-85E78875BD6C}">
      <dsp:nvSpPr>
        <dsp:cNvPr id="0" name=""/>
        <dsp:cNvSpPr/>
      </dsp:nvSpPr>
      <dsp:spPr>
        <a:xfrm>
          <a:off x="1958921" y="696107"/>
          <a:ext cx="217793" cy="217796"/>
        </a:xfrm>
        <a:prstGeom prst="ellipse">
          <a:avLst/>
        </a:prstGeom>
        <a:solidFill>
          <a:schemeClr val="bg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E0E153-B59D-4DC9-AA48-D2C4E24AFAC9}">
      <dsp:nvSpPr>
        <dsp:cNvPr id="0" name=""/>
        <dsp:cNvSpPr/>
      </dsp:nvSpPr>
      <dsp:spPr>
        <a:xfrm>
          <a:off x="1273399" y="1941966"/>
          <a:ext cx="217793" cy="217796"/>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03B227-C7BE-4190-B2C2-D8AD394A4B7C}">
      <dsp:nvSpPr>
        <dsp:cNvPr id="0" name=""/>
        <dsp:cNvSpPr/>
      </dsp:nvSpPr>
      <dsp:spPr>
        <a:xfrm>
          <a:off x="222670" y="879813"/>
          <a:ext cx="1098388" cy="1098136"/>
        </a:xfrm>
        <a:prstGeom prst="ellipse">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latin typeface="Social Logos" pitchFamily="2" charset="2"/>
            </a:rPr>
            <a:t>f</a:t>
          </a:r>
          <a:endParaRPr lang="en-US" sz="2400" b="0" i="0" kern="1200" smtClean="0"/>
        </a:p>
      </dsp:txBody>
      <dsp:txXfrm>
        <a:off x="383525" y="1040631"/>
        <a:ext cx="776678" cy="776500"/>
      </dsp:txXfrm>
    </dsp:sp>
    <dsp:sp modelId="{B22DB750-573A-4747-A482-C2B7DCC9FAB9}">
      <dsp:nvSpPr>
        <dsp:cNvPr id="0" name=""/>
        <dsp:cNvSpPr/>
      </dsp:nvSpPr>
      <dsp:spPr>
        <a:xfrm>
          <a:off x="2305285" y="705576"/>
          <a:ext cx="300366" cy="300496"/>
        </a:xfrm>
        <a:prstGeom prst="ellipse">
          <a:avLst/>
        </a:prstGeom>
        <a:solidFill>
          <a:schemeClr val="tx1">
            <a:lumMod val="65000"/>
            <a:lumOff val="3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D3DE22-8967-4610-9A60-B032CE4BB597}">
      <dsp:nvSpPr>
        <dsp:cNvPr id="0" name=""/>
        <dsp:cNvSpPr/>
      </dsp:nvSpPr>
      <dsp:spPr>
        <a:xfrm>
          <a:off x="326302" y="2299910"/>
          <a:ext cx="543098" cy="543228"/>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AAAF64-9663-4475-A767-315E0C165C5F}">
      <dsp:nvSpPr>
        <dsp:cNvPr id="0" name=""/>
        <dsp:cNvSpPr/>
      </dsp:nvSpPr>
      <dsp:spPr>
        <a:xfrm>
          <a:off x="4046524" y="363099"/>
          <a:ext cx="1098388" cy="1098136"/>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latin typeface="Social Logos" pitchFamily="2" charset="2"/>
            </a:rPr>
            <a:t>u</a:t>
          </a:r>
          <a:endParaRPr lang="en-US" sz="2000" kern="1200">
            <a:latin typeface="Signika Negative" pitchFamily="2" charset="0"/>
          </a:endParaRPr>
        </a:p>
      </dsp:txBody>
      <dsp:txXfrm>
        <a:off x="4207379" y="523917"/>
        <a:ext cx="776678" cy="776500"/>
      </dsp:txXfrm>
    </dsp:sp>
    <dsp:sp modelId="{68F48EC7-2D93-4EA8-BB04-5BBD5B58C051}">
      <dsp:nvSpPr>
        <dsp:cNvPr id="0" name=""/>
        <dsp:cNvSpPr/>
      </dsp:nvSpPr>
      <dsp:spPr>
        <a:xfrm>
          <a:off x="3556073" y="1121283"/>
          <a:ext cx="300366" cy="300496"/>
        </a:xfrm>
        <a:prstGeom prst="ellipse">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8534B8-625D-4F95-B10A-49E24471950C}">
      <dsp:nvSpPr>
        <dsp:cNvPr id="0" name=""/>
        <dsp:cNvSpPr/>
      </dsp:nvSpPr>
      <dsp:spPr>
        <a:xfrm>
          <a:off x="119592" y="2946356"/>
          <a:ext cx="217793" cy="217796"/>
        </a:xfrm>
        <a:prstGeom prst="ellipse">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33F41A-506A-4B50-BBB5-2F8DCC44AD5F}">
      <dsp:nvSpPr>
        <dsp:cNvPr id="0" name=""/>
        <dsp:cNvSpPr/>
      </dsp:nvSpPr>
      <dsp:spPr>
        <a:xfrm>
          <a:off x="2289768" y="2636390"/>
          <a:ext cx="217793" cy="217796"/>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20827A-45FD-419B-BFA7-916D2FCF3075}">
      <dsp:nvSpPr>
        <dsp:cNvPr id="0" name=""/>
        <dsp:cNvSpPr/>
      </dsp:nvSpPr>
      <dsp:spPr>
        <a:xfrm>
          <a:off x="3244615" y="2231554"/>
          <a:ext cx="620018" cy="623456"/>
        </a:xfrm>
        <a:prstGeom prst="ellipse">
          <a:avLst/>
        </a:prstGeom>
        <a:solidFill>
          <a:schemeClr val="tx1">
            <a:lumMod val="50000"/>
            <a:lumOff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a:p>
      </dsp:txBody>
      <dsp:txXfrm>
        <a:off x="3335415" y="2322857"/>
        <a:ext cx="438418" cy="440850"/>
      </dsp:txXfrm>
    </dsp:sp>
    <dsp:sp modelId="{1DF9F0E7-B842-420D-B6F1-B35709EA3B59}">
      <dsp:nvSpPr>
        <dsp:cNvPr id="0" name=""/>
        <dsp:cNvSpPr/>
      </dsp:nvSpPr>
      <dsp:spPr>
        <a:xfrm>
          <a:off x="4253234" y="2222892"/>
          <a:ext cx="217793" cy="217796"/>
        </a:xfrm>
        <a:prstGeom prst="ellipse">
          <a:avLst/>
        </a:prstGeom>
        <a:solidFill>
          <a:schemeClr val="bg1">
            <a:lumMod val="8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87CCE-2FF8-4C4F-814C-EE6E76026263}" type="datetimeFigureOut">
              <a:rPr lang="en-US" smtClean="0"/>
              <a:t>10/24/2014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ACCD1-6A07-4099-ACBF-2EA3310362E9}" type="slidenum">
              <a:rPr lang="en-US" smtClean="0"/>
              <a:t>‹#›</a:t>
            </a:fld>
            <a:endParaRPr lang="en-US"/>
          </a:p>
        </p:txBody>
      </p:sp>
    </p:spTree>
    <p:extLst>
      <p:ext uri="{BB962C8B-B14F-4D97-AF65-F5344CB8AC3E}">
        <p14:creationId xmlns:p14="http://schemas.microsoft.com/office/powerpoint/2010/main" val="348329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10/24/2014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734449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10/24/2014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755433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2"/>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10/24/2014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949355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4E402B-9921-40FA-8360-131077676729}" type="datetimeFigureOut">
              <a:rPr lang="en-US" smtClean="0"/>
              <a:t>10/24/2014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2629162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4"/>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4E402B-9921-40FA-8360-131077676729}" type="datetimeFigureOut">
              <a:rPr lang="en-US" smtClean="0"/>
              <a:t>10/24/2014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7177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4"/>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4E402B-9921-40FA-8360-131077676729}" type="datetimeFigureOut">
              <a:rPr lang="en-US" smtClean="0"/>
              <a:t>10/24/2014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92866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6"/>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2" y="1535116"/>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4E402B-9921-40FA-8360-131077676729}" type="datetimeFigureOut">
              <a:rPr lang="en-US" smtClean="0"/>
              <a:t>10/24/2014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41602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4E402B-9921-40FA-8360-131077676729}" type="datetimeFigureOut">
              <a:rPr lang="en-US" smtClean="0"/>
              <a:t>10/24/2014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840893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4E402B-9921-40FA-8360-131077676729}" type="datetimeFigureOut">
              <a:rPr lang="en-US" smtClean="0"/>
              <a:t>10/24/2014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119636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2"/>
            <a:ext cx="4011084"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10/24/2014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306013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3"/>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4E402B-9921-40FA-8360-131077676729}" type="datetimeFigureOut">
              <a:rPr lang="en-US" smtClean="0"/>
              <a:t>10/24/2014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1EE9E8-4134-49B0-9AA7-3089E6521627}" type="slidenum">
              <a:rPr lang="en-US" smtClean="0"/>
              <a:t>‹#›</a:t>
            </a:fld>
            <a:endParaRPr lang="en-US"/>
          </a:p>
        </p:txBody>
      </p:sp>
    </p:spTree>
    <p:extLst>
      <p:ext uri="{BB962C8B-B14F-4D97-AF65-F5344CB8AC3E}">
        <p14:creationId xmlns:p14="http://schemas.microsoft.com/office/powerpoint/2010/main" val="43938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4"/>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E402B-9921-40FA-8360-131077676729}" type="datetimeFigureOut">
              <a:rPr lang="en-US" smtClean="0"/>
              <a:t>10/24/2014</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EE9E8-4134-49B0-9AA7-3089E6521627}" type="slidenum">
              <a:rPr lang="en-US" smtClean="0"/>
              <a:t>‹#›</a:t>
            </a:fld>
            <a:endParaRPr lang="en-US"/>
          </a:p>
        </p:txBody>
      </p:sp>
    </p:spTree>
    <p:extLst>
      <p:ext uri="{BB962C8B-B14F-4D97-AF65-F5344CB8AC3E}">
        <p14:creationId xmlns:p14="http://schemas.microsoft.com/office/powerpoint/2010/main" val="2658319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3.png"/><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1.xml"/><Relationship Id="rId6" Type="http://schemas.openxmlformats.org/officeDocument/2006/relationships/image" Target="../media/image37.emf"/><Relationship Id="rId11" Type="http://schemas.openxmlformats.org/officeDocument/2006/relationships/image" Target="../media/image13.png"/><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1.emf"/><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2.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44.emf"/><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3.emf"/></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13.png"/><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3" Type="http://schemas.openxmlformats.org/officeDocument/2006/relationships/diagramLayout" Target="../diagrams/layout6.xml"/><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8.emf"/><Relationship Id="rId5" Type="http://schemas.openxmlformats.org/officeDocument/2006/relationships/diagramColors" Target="../diagrams/colors6.xml"/><Relationship Id="rId15" Type="http://schemas.openxmlformats.org/officeDocument/2006/relationships/image" Target="../media/image13.png"/><Relationship Id="rId10" Type="http://schemas.openxmlformats.org/officeDocument/2006/relationships/image" Target="../media/image57.emf"/><Relationship Id="rId4" Type="http://schemas.openxmlformats.org/officeDocument/2006/relationships/diagramQuickStyle" Target="../diagrams/quickStyle6.xml"/><Relationship Id="rId9" Type="http://schemas.openxmlformats.org/officeDocument/2006/relationships/image" Target="../media/image56.emf"/><Relationship Id="rId14"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3.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31.emf"/><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66.emf"/><Relationship Id="rId4" Type="http://schemas.openxmlformats.org/officeDocument/2006/relationships/image" Target="../media/image65.emf"/></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microsoft.com/office/2007/relationships/hdphoto" Target="../media/hdphoto3.wdp"/><Relationship Id="rId2" Type="http://schemas.openxmlformats.org/officeDocument/2006/relationships/image" Target="../media/image67.emf"/><Relationship Id="rId1" Type="http://schemas.openxmlformats.org/officeDocument/2006/relationships/slideLayout" Target="../slideLayouts/slideLayout1.xml"/><Relationship Id="rId6" Type="http://schemas.openxmlformats.org/officeDocument/2006/relationships/image" Target="../media/image70.png"/><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69.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nsplash.imgix.net/45/QDSMoAMTYaZoXpcwBjsL__DSC0104-1.jpg?q=75&amp;fm=jpg&amp;s=a23211f4c321462b631e8bc8978ca4a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477"/>
          <a:stretch/>
        </p:blipFill>
        <p:spPr bwMode="auto">
          <a:xfrm>
            <a:off x="-254044" y="0"/>
            <a:ext cx="12446044" cy="68853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472" y="6309320"/>
            <a:ext cx="1584176" cy="396044"/>
          </a:xfrm>
          <a:prstGeom prst="rect">
            <a:avLst/>
          </a:prstGeom>
        </p:spPr>
      </p:pic>
      <p:grpSp>
        <p:nvGrpSpPr>
          <p:cNvPr id="7" name="Group 6"/>
          <p:cNvGrpSpPr/>
          <p:nvPr/>
        </p:nvGrpSpPr>
        <p:grpSpPr>
          <a:xfrm>
            <a:off x="-528736" y="1065153"/>
            <a:ext cx="4752528" cy="4753056"/>
            <a:chOff x="-528736" y="1065153"/>
            <a:chExt cx="4752528" cy="4753056"/>
          </a:xfrm>
        </p:grpSpPr>
        <p:grpSp>
          <p:nvGrpSpPr>
            <p:cNvPr id="11" name="Group 10"/>
            <p:cNvGrpSpPr/>
            <p:nvPr/>
          </p:nvGrpSpPr>
          <p:grpSpPr>
            <a:xfrm>
              <a:off x="-528736" y="1065153"/>
              <a:ext cx="4752528" cy="4753056"/>
              <a:chOff x="-684584" y="1340768"/>
              <a:chExt cx="4689888" cy="4392488"/>
            </a:xfrm>
          </p:grpSpPr>
          <p:sp>
            <p:nvSpPr>
              <p:cNvPr id="12" name="Oval 11"/>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Subtitle 2"/>
            <p:cNvSpPr txBox="1">
              <a:spLocks/>
            </p:cNvSpPr>
            <p:nvPr/>
          </p:nvSpPr>
          <p:spPr>
            <a:xfrm>
              <a:off x="-254044" y="2924944"/>
              <a:ext cx="4176464" cy="7177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b="1" spc="-150" dirty="0" smtClean="0">
                  <a:solidFill>
                    <a:srgbClr val="F5C24C"/>
                  </a:solidFill>
                  <a:latin typeface="Signika Negative" pitchFamily="2" charset="0"/>
                  <a:ea typeface="Franchise" pitchFamily="49" charset="0"/>
                </a:rPr>
                <a:t>*</a:t>
              </a:r>
              <a:r>
                <a:rPr lang="en-US" sz="4400" b="1" spc="-150" dirty="0" err="1" smtClean="0">
                  <a:solidFill>
                    <a:schemeClr val="bg1"/>
                  </a:solidFill>
                  <a:latin typeface="Signika Negative" pitchFamily="2" charset="0"/>
                  <a:ea typeface="Franchise" pitchFamily="49" charset="0"/>
                </a:rPr>
                <a:t>venture</a:t>
              </a:r>
              <a:r>
                <a:rPr lang="en-US" sz="4400" b="1" spc="-150" dirty="0" err="1" smtClean="0">
                  <a:solidFill>
                    <a:srgbClr val="F5C24C"/>
                  </a:solidFill>
                  <a:latin typeface="Signika Negative" pitchFamily="2" charset="0"/>
                  <a:ea typeface="Franchise" pitchFamily="49" charset="0"/>
                </a:rPr>
                <a:t>meet</a:t>
              </a:r>
              <a:endParaRPr lang="en-US" sz="4400" b="1" spc="-150" dirty="0" smtClean="0">
                <a:solidFill>
                  <a:srgbClr val="F5C24C"/>
                </a:solidFill>
                <a:latin typeface="Signika Negative" pitchFamily="2" charset="0"/>
                <a:ea typeface="Franchise" pitchFamily="49" charset="0"/>
              </a:endParaRPr>
            </a:p>
          </p:txBody>
        </p:sp>
        <p:sp>
          <p:nvSpPr>
            <p:cNvPr id="17" name="TextBox 16"/>
            <p:cNvSpPr txBox="1"/>
            <p:nvPr/>
          </p:nvSpPr>
          <p:spPr>
            <a:xfrm>
              <a:off x="564200" y="3642666"/>
              <a:ext cx="2615843" cy="276999"/>
            </a:xfrm>
            <a:prstGeom prst="rect">
              <a:avLst/>
            </a:prstGeom>
            <a:noFill/>
          </p:spPr>
          <p:txBody>
            <a:bodyPr wrap="square" rtlCol="0">
              <a:spAutoFit/>
            </a:bodyPr>
            <a:lstStyle/>
            <a:p>
              <a:r>
                <a:rPr lang="en-US" sz="1200" b="1" i="1" dirty="0" smtClean="0">
                  <a:solidFill>
                    <a:schemeClr val="bg1"/>
                  </a:solidFill>
                </a:rPr>
                <a:t>Connecting busy people.</a:t>
              </a:r>
              <a:endParaRPr lang="en-US" sz="1200" b="1" dirty="0">
                <a:solidFill>
                  <a:schemeClr val="bg1"/>
                </a:solidFill>
                <a:latin typeface="Signika Negative" pitchFamily="2" charset="0"/>
              </a:endParaRPr>
            </a:p>
          </p:txBody>
        </p:sp>
      </p:grpSp>
    </p:spTree>
    <p:extLst>
      <p:ext uri="{BB962C8B-B14F-4D97-AF65-F5344CB8AC3E}">
        <p14:creationId xmlns:p14="http://schemas.microsoft.com/office/powerpoint/2010/main" val="3266285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C24C"/>
        </a:solidFill>
        <a:effectLst/>
      </p:bgPr>
    </p:bg>
    <p:spTree>
      <p:nvGrpSpPr>
        <p:cNvPr id="1" name=""/>
        <p:cNvGrpSpPr/>
        <p:nvPr/>
      </p:nvGrpSpPr>
      <p:grpSpPr>
        <a:xfrm>
          <a:off x="0" y="0"/>
          <a:ext cx="0" cy="0"/>
          <a:chOff x="0" y="0"/>
          <a:chExt cx="0" cy="0"/>
        </a:xfrm>
      </p:grpSpPr>
      <p:grpSp>
        <p:nvGrpSpPr>
          <p:cNvPr id="3" name="Group 2"/>
          <p:cNvGrpSpPr/>
          <p:nvPr/>
        </p:nvGrpSpPr>
        <p:grpSpPr>
          <a:xfrm>
            <a:off x="1919536" y="2708920"/>
            <a:ext cx="8928992" cy="1429127"/>
            <a:chOff x="3347864" y="3937548"/>
            <a:chExt cx="8928992" cy="1429127"/>
          </a:xfrm>
        </p:grpSpPr>
        <p:sp>
          <p:nvSpPr>
            <p:cNvPr id="18" name="Subtitle 2"/>
            <p:cNvSpPr txBox="1">
              <a:spLocks/>
            </p:cNvSpPr>
            <p:nvPr/>
          </p:nvSpPr>
          <p:spPr>
            <a:xfrm>
              <a:off x="4052416" y="3937548"/>
              <a:ext cx="822444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a:solidFill>
                    <a:schemeClr val="bg1"/>
                  </a:solidFill>
                  <a:latin typeface="Signika Negative" pitchFamily="2" charset="0"/>
                  <a:ea typeface="Franchise" pitchFamily="49" charset="0"/>
                </a:rPr>
                <a:t> </a:t>
              </a:r>
              <a:r>
                <a:rPr lang="en-US" sz="5400" b="1" spc="-150" dirty="0" smtClean="0">
                  <a:solidFill>
                    <a:schemeClr val="bg1"/>
                  </a:solidFill>
                  <a:latin typeface="Signika Negative" pitchFamily="2" charset="0"/>
                  <a:ea typeface="Franchise" pitchFamily="49" charset="0"/>
                </a:rPr>
                <a:t>Thanks for hearing us.</a:t>
              </a:r>
              <a:endParaRPr lang="en-US" sz="5400" b="1" spc="-150" dirty="0">
                <a:solidFill>
                  <a:srgbClr val="F5C24C"/>
                </a:solidFill>
                <a:latin typeface="Signika Negative" pitchFamily="2" charset="0"/>
                <a:ea typeface="Franchise" pitchFamily="49" charset="0"/>
              </a:endParaRPr>
            </a:p>
          </p:txBody>
        </p:sp>
        <p:sp>
          <p:nvSpPr>
            <p:cNvPr id="27" name="TextBox 26"/>
            <p:cNvSpPr txBox="1"/>
            <p:nvPr/>
          </p:nvSpPr>
          <p:spPr>
            <a:xfrm>
              <a:off x="4283968" y="5089676"/>
              <a:ext cx="5040560" cy="276999"/>
            </a:xfrm>
            <a:prstGeom prst="rect">
              <a:avLst/>
            </a:prstGeom>
            <a:noFill/>
          </p:spPr>
          <p:txBody>
            <a:bodyPr wrap="square" rtlCol="0">
              <a:spAutoFit/>
            </a:bodyPr>
            <a:lstStyle/>
            <a:p>
              <a:r>
                <a:rPr lang="en-US" sz="1200" b="1" dirty="0" smtClean="0">
                  <a:solidFill>
                    <a:schemeClr val="bg1">
                      <a:lumMod val="95000"/>
                    </a:schemeClr>
                  </a:solidFill>
                  <a:latin typeface="Signika Negative" pitchFamily="2" charset="0"/>
                </a:rPr>
                <a:t>André Duarte, Gonçalo Lobo, Leonel Araújo and Sérgio Esteves</a:t>
              </a:r>
              <a:endParaRPr lang="en-US" sz="1200" b="1" dirty="0">
                <a:solidFill>
                  <a:schemeClr val="bg1">
                    <a:lumMod val="95000"/>
                  </a:schemeClr>
                </a:solidFill>
                <a:latin typeface="Signika Negative" pitchFamily="2" charset="0"/>
              </a:endParaRPr>
            </a:p>
          </p:txBody>
        </p:sp>
        <p:sp>
          <p:nvSpPr>
            <p:cNvPr id="31" name="Subtitle 2"/>
            <p:cNvSpPr txBox="1">
              <a:spLocks/>
            </p:cNvSpPr>
            <p:nvPr/>
          </p:nvSpPr>
          <p:spPr>
            <a:xfrm>
              <a:off x="3347864" y="3939602"/>
              <a:ext cx="78737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7200" b="1" spc="-150" dirty="0" smtClean="0">
                  <a:solidFill>
                    <a:schemeClr val="tx1">
                      <a:lumMod val="65000"/>
                      <a:lumOff val="35000"/>
                    </a:schemeClr>
                  </a:solidFill>
                  <a:latin typeface="Signika Negative" pitchFamily="2" charset="0"/>
                  <a:ea typeface="Franchise" pitchFamily="49" charset="0"/>
                </a:rPr>
                <a:t>*</a:t>
              </a:r>
              <a:endParaRPr lang="en-US" sz="7200" b="1" spc="-150" dirty="0">
                <a:solidFill>
                  <a:schemeClr val="tx1">
                    <a:lumMod val="65000"/>
                    <a:lumOff val="35000"/>
                  </a:schemeClr>
                </a:solidFill>
                <a:latin typeface="Signika Negative" pitchFamily="2" charset="0"/>
                <a:ea typeface="Franchise" pitchFamily="49" charset="0"/>
              </a:endParaRPr>
            </a:p>
          </p:txBody>
        </p:sp>
      </p:grpSp>
      <p:sp>
        <p:nvSpPr>
          <p:cNvPr id="8" name="TextBox 7"/>
          <p:cNvSpPr txBox="1"/>
          <p:nvPr/>
        </p:nvSpPr>
        <p:spPr>
          <a:xfrm>
            <a:off x="2855640" y="3429000"/>
            <a:ext cx="3960440" cy="461665"/>
          </a:xfrm>
          <a:prstGeom prst="rect">
            <a:avLst/>
          </a:prstGeom>
          <a:noFill/>
        </p:spPr>
        <p:txBody>
          <a:bodyPr wrap="square" rtlCol="0">
            <a:spAutoFit/>
          </a:bodyPr>
          <a:lstStyle/>
          <a:p>
            <a:r>
              <a:rPr lang="en-US" sz="2400" b="1" dirty="0" smtClean="0">
                <a:solidFill>
                  <a:schemeClr val="bg1">
                    <a:lumMod val="95000"/>
                  </a:schemeClr>
                </a:solidFill>
                <a:latin typeface="Signika Negative" panose="02010003020600000004" pitchFamily="2" charset="0"/>
              </a:rPr>
              <a:t>FinAppsParty - Team 17</a:t>
            </a:r>
            <a:endParaRPr lang="en-US" sz="2400" b="1" dirty="0">
              <a:solidFill>
                <a:schemeClr val="bg1">
                  <a:lumMod val="95000"/>
                </a:schemeClr>
              </a:solidFill>
              <a:latin typeface="Signika Negative" pitchFamily="2" charset="0"/>
            </a:endParaRPr>
          </a:p>
        </p:txBody>
      </p:sp>
    </p:spTree>
    <p:extLst>
      <p:ext uri="{BB962C8B-B14F-4D97-AF65-F5344CB8AC3E}">
        <p14:creationId xmlns:p14="http://schemas.microsoft.com/office/powerpoint/2010/main" val="3916364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523998" y="3"/>
            <a:ext cx="9144002" cy="3699637"/>
          </a:xfrm>
          <a:prstGeom prst="rect">
            <a:avLst/>
          </a:prstGeom>
          <a:pattFill prst="pct90">
            <a:fgClr>
              <a:srgbClr val="F5C24C"/>
            </a:fgClr>
            <a:bgClr>
              <a:srgbClr val="FFCC6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p:cNvSpPr txBox="1">
            <a:spLocks/>
          </p:cNvSpPr>
          <p:nvPr/>
        </p:nvSpPr>
        <p:spPr>
          <a:xfrm>
            <a:off x="1524001" y="1124744"/>
            <a:ext cx="9144000"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5500" b="1" spc="-150" dirty="0">
                <a:solidFill>
                  <a:schemeClr val="bg1"/>
                </a:solidFill>
                <a:latin typeface="Signika Negative" pitchFamily="2" charset="0"/>
                <a:ea typeface="Franchise" pitchFamily="49" charset="0"/>
              </a:rPr>
              <a:t>How solve this issue?</a:t>
            </a:r>
            <a:endParaRPr lang="en-US" sz="5500" b="1" spc="-150" dirty="0">
              <a:solidFill>
                <a:schemeClr val="bg1"/>
              </a:solidFill>
              <a:latin typeface="Signika Negative" pitchFamily="2" charset="0"/>
              <a:ea typeface="Franchise" pitchFamily="49" charset="0"/>
            </a:endParaRPr>
          </a:p>
        </p:txBody>
      </p:sp>
      <p:sp>
        <p:nvSpPr>
          <p:cNvPr id="6" name="Subtitle 2"/>
          <p:cNvSpPr txBox="1">
            <a:spLocks/>
          </p:cNvSpPr>
          <p:nvPr/>
        </p:nvSpPr>
        <p:spPr>
          <a:xfrm>
            <a:off x="3883730" y="2060848"/>
            <a:ext cx="4424536"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latin typeface="Ubuntu" pitchFamily="34" charset="0"/>
              </a:rPr>
              <a:t>Yes, we have the solution.</a:t>
            </a:r>
            <a:endParaRPr lang="en-US" sz="1200" dirty="0">
              <a:solidFill>
                <a:schemeClr val="bg1"/>
              </a:solidFill>
              <a:latin typeface="Ubuntu" pitchFamily="34" charset="0"/>
            </a:endParaRPr>
          </a:p>
        </p:txBody>
      </p:sp>
      <p:sp>
        <p:nvSpPr>
          <p:cNvPr id="37" name="Flowchart: Off-page Connector 36"/>
          <p:cNvSpPr/>
          <p:nvPr/>
        </p:nvSpPr>
        <p:spPr>
          <a:xfrm>
            <a:off x="10042549"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05</a:t>
            </a:r>
            <a:endParaRPr lang="en-US" sz="1200" b="1" dirty="0"/>
          </a:p>
        </p:txBody>
      </p:sp>
      <p:grpSp>
        <p:nvGrpSpPr>
          <p:cNvPr id="34" name="Group 33"/>
          <p:cNvGrpSpPr/>
          <p:nvPr/>
        </p:nvGrpSpPr>
        <p:grpSpPr>
          <a:xfrm>
            <a:off x="1991544" y="4141533"/>
            <a:ext cx="725496" cy="412373"/>
            <a:chOff x="3447299" y="2204865"/>
            <a:chExt cx="725496" cy="412373"/>
          </a:xfrm>
        </p:grpSpPr>
        <p:sp>
          <p:nvSpPr>
            <p:cNvPr id="35" name="Pentagon 34"/>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01.</a:t>
              </a:r>
            </a:p>
          </p:txBody>
        </p:sp>
      </p:grpSp>
      <p:sp>
        <p:nvSpPr>
          <p:cNvPr id="40" name="TextBox 39"/>
          <p:cNvSpPr txBox="1"/>
          <p:nvPr/>
        </p:nvSpPr>
        <p:spPr>
          <a:xfrm>
            <a:off x="1892047" y="4638037"/>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41" name="Group 40"/>
          <p:cNvGrpSpPr/>
          <p:nvPr/>
        </p:nvGrpSpPr>
        <p:grpSpPr>
          <a:xfrm>
            <a:off x="7658838" y="4117122"/>
            <a:ext cx="725496" cy="412373"/>
            <a:chOff x="3447299" y="2204865"/>
            <a:chExt cx="725496" cy="412373"/>
          </a:xfrm>
        </p:grpSpPr>
        <p:sp>
          <p:nvSpPr>
            <p:cNvPr id="42" name="Pentagon 41"/>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entagon 42"/>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03.</a:t>
              </a:r>
            </a:p>
          </p:txBody>
        </p:sp>
      </p:grpSp>
      <p:sp>
        <p:nvSpPr>
          <p:cNvPr id="45" name="TextBox 44"/>
          <p:cNvSpPr txBox="1"/>
          <p:nvPr/>
        </p:nvSpPr>
        <p:spPr>
          <a:xfrm>
            <a:off x="7559341" y="4613626"/>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46" name="Group 45"/>
          <p:cNvGrpSpPr/>
          <p:nvPr/>
        </p:nvGrpSpPr>
        <p:grpSpPr>
          <a:xfrm>
            <a:off x="4755340" y="4141533"/>
            <a:ext cx="725496" cy="412373"/>
            <a:chOff x="3447299" y="2204865"/>
            <a:chExt cx="725496" cy="412373"/>
          </a:xfrm>
        </p:grpSpPr>
        <p:sp>
          <p:nvSpPr>
            <p:cNvPr id="47" name="Pentagon 46"/>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entagon 47"/>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02.</a:t>
              </a:r>
            </a:p>
          </p:txBody>
        </p:sp>
      </p:grpSp>
      <p:sp>
        <p:nvSpPr>
          <p:cNvPr id="50" name="TextBox 49"/>
          <p:cNvSpPr txBox="1"/>
          <p:nvPr/>
        </p:nvSpPr>
        <p:spPr>
          <a:xfrm>
            <a:off x="4655843" y="4638037"/>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spTree>
    <p:extLst>
      <p:ext uri="{BB962C8B-B14F-4D97-AF65-F5344CB8AC3E}">
        <p14:creationId xmlns:p14="http://schemas.microsoft.com/office/powerpoint/2010/main" val="227119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arn(inVertical)">
                                      <p:cBhvr>
                                        <p:cTn id="18" dur="500"/>
                                        <p:tgtEl>
                                          <p:spTgt spid="3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barn(inVertical)">
                                      <p:cBhvr>
                                        <p:cTn id="26" dur="500"/>
                                        <p:tgtEl>
                                          <p:spTgt spid="46"/>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par>
                          <p:cTn id="31" fill="hold">
                            <p:stCondLst>
                              <p:cond delay="3000"/>
                            </p:stCondLst>
                            <p:childTnLst>
                              <p:par>
                                <p:cTn id="32" presetID="16" presetClass="entr" presetSubtype="21"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barn(inVertical)">
                                      <p:cBhvr>
                                        <p:cTn id="34" dur="500"/>
                                        <p:tgtEl>
                                          <p:spTgt spid="41"/>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0" grpId="0"/>
      <p:bldP spid="45" grpId="0"/>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204412" y="2924138"/>
            <a:ext cx="4347972"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9" name="Subtitle 2"/>
          <p:cNvSpPr txBox="1">
            <a:spLocks/>
          </p:cNvSpPr>
          <p:nvPr/>
        </p:nvSpPr>
        <p:spPr>
          <a:xfrm>
            <a:off x="2564918" y="665312"/>
            <a:ext cx="670481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Meet Martina</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0" name="Group 29"/>
          <p:cNvGrpSpPr/>
          <p:nvPr/>
        </p:nvGrpSpPr>
        <p:grpSpPr>
          <a:xfrm>
            <a:off x="3143672" y="2458991"/>
            <a:ext cx="1410240" cy="1370085"/>
            <a:chOff x="993745" y="2835541"/>
            <a:chExt cx="1877029" cy="1823583"/>
          </a:xfrm>
        </p:grpSpPr>
        <p:sp>
          <p:nvSpPr>
            <p:cNvPr id="31" name="Oval 30"/>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203948" y="2420891"/>
            <a:ext cx="2520744" cy="462245"/>
            <a:chOff x="3679948" y="2420888"/>
            <a:chExt cx="2520744" cy="462245"/>
          </a:xfrm>
        </p:grpSpPr>
        <p:sp>
          <p:nvSpPr>
            <p:cNvPr id="42" name="TextBox 41"/>
            <p:cNvSpPr txBox="1"/>
            <p:nvPr/>
          </p:nvSpPr>
          <p:spPr>
            <a:xfrm>
              <a:off x="3679948" y="2420888"/>
              <a:ext cx="2520744"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Martina Cuyamel</a:t>
              </a:r>
              <a:endParaRPr lang="en-US" sz="1600" b="1" dirty="0">
                <a:solidFill>
                  <a:schemeClr val="tx1">
                    <a:lumMod val="65000"/>
                    <a:lumOff val="35000"/>
                  </a:schemeClr>
                </a:solidFill>
                <a:latin typeface="Signika Negative" pitchFamily="2" charset="0"/>
              </a:endParaRPr>
            </a:p>
          </p:txBody>
        </p:sp>
        <p:sp>
          <p:nvSpPr>
            <p:cNvPr id="43" name="TextBox 42"/>
            <p:cNvSpPr txBox="1"/>
            <p:nvPr/>
          </p:nvSpPr>
          <p:spPr>
            <a:xfrm>
              <a:off x="3679948" y="2636912"/>
              <a:ext cx="1666173" cy="246221"/>
            </a:xfrm>
            <a:prstGeom prst="rect">
              <a:avLst/>
            </a:prstGeom>
            <a:noFill/>
          </p:spPr>
          <p:txBody>
            <a:bodyPr wrap="square" rtlCol="0">
              <a:spAutoFit/>
            </a:bodyPr>
            <a:lstStyle/>
            <a:p>
              <a:r>
                <a:rPr lang="en-US" sz="1000" i="1" dirty="0">
                  <a:solidFill>
                    <a:schemeClr val="bg1">
                      <a:lumMod val="65000"/>
                    </a:schemeClr>
                  </a:solidFill>
                  <a:latin typeface="Signika Negative" pitchFamily="2" charset="0"/>
                </a:rPr>
                <a:t>Graphic and Web Designer</a:t>
              </a:r>
              <a:endParaRPr lang="en-US" sz="1000" i="1" dirty="0">
                <a:solidFill>
                  <a:schemeClr val="bg1">
                    <a:lumMod val="65000"/>
                  </a:schemeClr>
                </a:solidFill>
                <a:latin typeface="Signika Negative" pitchFamily="2" charset="0"/>
              </a:endParaRPr>
            </a:p>
          </p:txBody>
        </p:sp>
      </p:grpSp>
      <p:cxnSp>
        <p:nvCxnSpPr>
          <p:cNvPr id="56" name="Straight Arrow Connector 55"/>
          <p:cNvCxnSpPr/>
          <p:nvPr/>
        </p:nvCxnSpPr>
        <p:spPr>
          <a:xfrm flipV="1">
            <a:off x="3017744" y="2132859"/>
            <a:ext cx="6251988"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900156" y="4077075"/>
            <a:ext cx="2520744"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Professional Skills</a:t>
            </a:r>
            <a:endParaRPr lang="en-US" sz="1400" b="1" dirty="0">
              <a:solidFill>
                <a:schemeClr val="tx1">
                  <a:lumMod val="65000"/>
                  <a:lumOff val="35000"/>
                </a:schemeClr>
              </a:solidFill>
              <a:latin typeface="Signika Negative" pitchFamily="2" charset="0"/>
            </a:endParaRPr>
          </a:p>
        </p:txBody>
      </p:sp>
      <p:cxnSp>
        <p:nvCxnSpPr>
          <p:cNvPr id="74" name="Straight Arrow Connector 73"/>
          <p:cNvCxnSpPr/>
          <p:nvPr/>
        </p:nvCxnSpPr>
        <p:spPr>
          <a:xfrm flipV="1">
            <a:off x="4943872" y="2132857"/>
            <a:ext cx="0" cy="3481272"/>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898726" y="4530555"/>
            <a:ext cx="1791025" cy="947782"/>
            <a:chOff x="1374723" y="4530555"/>
            <a:chExt cx="1791025" cy="947782"/>
          </a:xfrm>
        </p:grpSpPr>
        <p:grpSp>
          <p:nvGrpSpPr>
            <p:cNvPr id="35" name="Group 34"/>
            <p:cNvGrpSpPr/>
            <p:nvPr/>
          </p:nvGrpSpPr>
          <p:grpSpPr>
            <a:xfrm>
              <a:off x="1374723" y="4530555"/>
              <a:ext cx="1791025" cy="261610"/>
              <a:chOff x="3963727" y="5850803"/>
              <a:chExt cx="1791025" cy="261610"/>
            </a:xfrm>
          </p:grpSpPr>
          <p:sp>
            <p:nvSpPr>
              <p:cNvPr id="36" name="TextBox 35"/>
              <p:cNvSpPr txBox="1"/>
              <p:nvPr/>
            </p:nvSpPr>
            <p:spPr>
              <a:xfrm>
                <a:off x="3963727" y="5850803"/>
                <a:ext cx="1406658" cy="261610"/>
              </a:xfrm>
              <a:prstGeom prst="rect">
                <a:avLst/>
              </a:prstGeom>
              <a:noFill/>
            </p:spPr>
            <p:txBody>
              <a:bodyPr wrap="square" rtlCol="0">
                <a:spAutoFit/>
              </a:bodyPr>
              <a:lstStyle/>
              <a:p>
                <a:r>
                  <a:rPr lang="en-US" sz="1100" b="1" dirty="0">
                    <a:solidFill>
                      <a:schemeClr val="bg1">
                        <a:lumMod val="65000"/>
                      </a:schemeClr>
                    </a:solidFill>
                    <a:latin typeface="Signika Negative" pitchFamily="2" charset="0"/>
                  </a:rPr>
                  <a:t>Photoshop</a:t>
                </a:r>
                <a:endParaRPr lang="en-US" sz="1100" b="1" dirty="0">
                  <a:solidFill>
                    <a:schemeClr val="bg1">
                      <a:lumMod val="65000"/>
                    </a:schemeClr>
                  </a:solidFill>
                  <a:latin typeface="Signika Negative" pitchFamily="2" charset="0"/>
                </a:endParaRPr>
              </a:p>
            </p:txBody>
          </p:sp>
          <p:grpSp>
            <p:nvGrpSpPr>
              <p:cNvPr id="37" name="Group 36"/>
              <p:cNvGrpSpPr/>
              <p:nvPr/>
            </p:nvGrpSpPr>
            <p:grpSpPr>
              <a:xfrm>
                <a:off x="4801511" y="5930469"/>
                <a:ext cx="953241" cy="81294"/>
                <a:chOff x="2641711" y="5805264"/>
                <a:chExt cx="953241" cy="144016"/>
              </a:xfrm>
            </p:grpSpPr>
            <p:sp>
              <p:nvSpPr>
                <p:cNvPr id="38" name="Parallelogram 37"/>
                <p:cNvSpPr/>
                <p:nvPr/>
              </p:nvSpPr>
              <p:spPr>
                <a:xfrm>
                  <a:off x="34034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39" name="Parallelogram 38"/>
                <p:cNvSpPr/>
                <p:nvPr/>
              </p:nvSpPr>
              <p:spPr>
                <a:xfrm>
                  <a:off x="321298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0" name="Parallelogram 39"/>
                <p:cNvSpPr/>
                <p:nvPr/>
              </p:nvSpPr>
              <p:spPr>
                <a:xfrm>
                  <a:off x="302256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4" name="Parallelogram 43"/>
                <p:cNvSpPr/>
                <p:nvPr/>
              </p:nvSpPr>
              <p:spPr>
                <a:xfrm>
                  <a:off x="283213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47" name="Parallelogram 46"/>
                <p:cNvSpPr/>
                <p:nvPr/>
              </p:nvSpPr>
              <p:spPr>
                <a:xfrm>
                  <a:off x="26417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58" name="Group 57"/>
            <p:cNvGrpSpPr/>
            <p:nvPr/>
          </p:nvGrpSpPr>
          <p:grpSpPr>
            <a:xfrm>
              <a:off x="1374723" y="4759790"/>
              <a:ext cx="1791025" cy="261610"/>
              <a:chOff x="3963727" y="5850803"/>
              <a:chExt cx="1791025" cy="261610"/>
            </a:xfrm>
          </p:grpSpPr>
          <p:sp>
            <p:nvSpPr>
              <p:cNvPr id="59" name="TextBox 58"/>
              <p:cNvSpPr txBox="1"/>
              <p:nvPr/>
            </p:nvSpPr>
            <p:spPr>
              <a:xfrm>
                <a:off x="3963727" y="5850803"/>
                <a:ext cx="1406658" cy="261610"/>
              </a:xfrm>
              <a:prstGeom prst="rect">
                <a:avLst/>
              </a:prstGeom>
              <a:noFill/>
            </p:spPr>
            <p:txBody>
              <a:bodyPr wrap="square" rtlCol="0">
                <a:spAutoFit/>
              </a:bodyPr>
              <a:lstStyle/>
              <a:p>
                <a:r>
                  <a:rPr lang="en-US" sz="1100" b="1" dirty="0">
                    <a:solidFill>
                      <a:schemeClr val="bg1">
                        <a:lumMod val="65000"/>
                      </a:schemeClr>
                    </a:solidFill>
                    <a:latin typeface="Signika Negative" pitchFamily="2" charset="0"/>
                  </a:rPr>
                  <a:t>Illustrator</a:t>
                </a:r>
                <a:endParaRPr lang="en-US" sz="1100" b="1" dirty="0">
                  <a:solidFill>
                    <a:schemeClr val="bg1">
                      <a:lumMod val="65000"/>
                    </a:schemeClr>
                  </a:solidFill>
                  <a:latin typeface="Signika Negative" pitchFamily="2" charset="0"/>
                </a:endParaRPr>
              </a:p>
            </p:txBody>
          </p:sp>
          <p:grpSp>
            <p:nvGrpSpPr>
              <p:cNvPr id="60" name="Group 59"/>
              <p:cNvGrpSpPr/>
              <p:nvPr/>
            </p:nvGrpSpPr>
            <p:grpSpPr>
              <a:xfrm>
                <a:off x="4801511" y="5930469"/>
                <a:ext cx="953241" cy="81294"/>
                <a:chOff x="2641711" y="5805264"/>
                <a:chExt cx="953241" cy="144016"/>
              </a:xfrm>
            </p:grpSpPr>
            <p:sp>
              <p:nvSpPr>
                <p:cNvPr id="61" name="Parallelogram 60"/>
                <p:cNvSpPr/>
                <p:nvPr/>
              </p:nvSpPr>
              <p:spPr>
                <a:xfrm>
                  <a:off x="3403411" y="5805264"/>
                  <a:ext cx="191541" cy="144016"/>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2" name="Parallelogram 61"/>
                <p:cNvSpPr/>
                <p:nvPr/>
              </p:nvSpPr>
              <p:spPr>
                <a:xfrm>
                  <a:off x="3212986" y="5805264"/>
                  <a:ext cx="191541" cy="144016"/>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3" name="Parallelogram 62"/>
                <p:cNvSpPr/>
                <p:nvPr/>
              </p:nvSpPr>
              <p:spPr>
                <a:xfrm>
                  <a:off x="3022561" y="5805264"/>
                  <a:ext cx="191541" cy="144016"/>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4" name="Parallelogram 63"/>
                <p:cNvSpPr/>
                <p:nvPr/>
              </p:nvSpPr>
              <p:spPr>
                <a:xfrm>
                  <a:off x="283213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65" name="Parallelogram 64"/>
                <p:cNvSpPr/>
                <p:nvPr/>
              </p:nvSpPr>
              <p:spPr>
                <a:xfrm>
                  <a:off x="26417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66" name="Group 65"/>
            <p:cNvGrpSpPr/>
            <p:nvPr/>
          </p:nvGrpSpPr>
          <p:grpSpPr>
            <a:xfrm>
              <a:off x="1374723" y="4989025"/>
              <a:ext cx="1791025" cy="261610"/>
              <a:chOff x="3963727" y="5850803"/>
              <a:chExt cx="1791025" cy="261610"/>
            </a:xfrm>
          </p:grpSpPr>
          <p:sp>
            <p:nvSpPr>
              <p:cNvPr id="67" name="TextBox 66"/>
              <p:cNvSpPr txBox="1"/>
              <p:nvPr/>
            </p:nvSpPr>
            <p:spPr>
              <a:xfrm>
                <a:off x="3963727" y="5850803"/>
                <a:ext cx="1406658" cy="261610"/>
              </a:xfrm>
              <a:prstGeom prst="rect">
                <a:avLst/>
              </a:prstGeom>
              <a:noFill/>
            </p:spPr>
            <p:txBody>
              <a:bodyPr wrap="square" rtlCol="0">
                <a:spAutoFit/>
              </a:bodyPr>
              <a:lstStyle/>
              <a:p>
                <a:r>
                  <a:rPr lang="en-US" sz="1100" b="1" dirty="0">
                    <a:solidFill>
                      <a:schemeClr val="bg1">
                        <a:lumMod val="65000"/>
                      </a:schemeClr>
                    </a:solidFill>
                    <a:latin typeface="Signika Negative" pitchFamily="2" charset="0"/>
                  </a:rPr>
                  <a:t>CSS</a:t>
                </a:r>
                <a:endParaRPr lang="en-US" sz="1100" b="1" dirty="0">
                  <a:solidFill>
                    <a:schemeClr val="bg1">
                      <a:lumMod val="65000"/>
                    </a:schemeClr>
                  </a:solidFill>
                  <a:latin typeface="Signika Negative" pitchFamily="2" charset="0"/>
                </a:endParaRPr>
              </a:p>
            </p:txBody>
          </p:sp>
          <p:grpSp>
            <p:nvGrpSpPr>
              <p:cNvPr id="68" name="Group 67"/>
              <p:cNvGrpSpPr/>
              <p:nvPr/>
            </p:nvGrpSpPr>
            <p:grpSpPr>
              <a:xfrm>
                <a:off x="4801511" y="5930469"/>
                <a:ext cx="953241" cy="81294"/>
                <a:chOff x="2641711" y="5805264"/>
                <a:chExt cx="953241" cy="144016"/>
              </a:xfrm>
            </p:grpSpPr>
            <p:sp>
              <p:nvSpPr>
                <p:cNvPr id="69" name="Parallelogram 68"/>
                <p:cNvSpPr/>
                <p:nvPr/>
              </p:nvSpPr>
              <p:spPr>
                <a:xfrm>
                  <a:off x="3403411" y="5805264"/>
                  <a:ext cx="191541" cy="144016"/>
                </a:xfrm>
                <a:prstGeom prst="parallelogram">
                  <a:avLst/>
                </a:prstGeom>
                <a:no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0" name="Parallelogram 69"/>
                <p:cNvSpPr/>
                <p:nvPr/>
              </p:nvSpPr>
              <p:spPr>
                <a:xfrm>
                  <a:off x="321298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1" name="Parallelogram 70"/>
                <p:cNvSpPr/>
                <p:nvPr/>
              </p:nvSpPr>
              <p:spPr>
                <a:xfrm>
                  <a:off x="302256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2" name="Parallelogram 71"/>
                <p:cNvSpPr/>
                <p:nvPr/>
              </p:nvSpPr>
              <p:spPr>
                <a:xfrm>
                  <a:off x="283213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3" name="Parallelogram 72"/>
                <p:cNvSpPr/>
                <p:nvPr/>
              </p:nvSpPr>
              <p:spPr>
                <a:xfrm>
                  <a:off x="26417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nvGrpSpPr>
            <p:cNvPr id="75" name="Group 74"/>
            <p:cNvGrpSpPr/>
            <p:nvPr/>
          </p:nvGrpSpPr>
          <p:grpSpPr>
            <a:xfrm>
              <a:off x="1374723" y="5216727"/>
              <a:ext cx="1791025" cy="261610"/>
              <a:chOff x="3963727" y="5850803"/>
              <a:chExt cx="1791025" cy="261610"/>
            </a:xfrm>
          </p:grpSpPr>
          <p:sp>
            <p:nvSpPr>
              <p:cNvPr id="76" name="TextBox 75"/>
              <p:cNvSpPr txBox="1"/>
              <p:nvPr/>
            </p:nvSpPr>
            <p:spPr>
              <a:xfrm>
                <a:off x="3963727" y="5850803"/>
                <a:ext cx="1406658" cy="261610"/>
              </a:xfrm>
              <a:prstGeom prst="rect">
                <a:avLst/>
              </a:prstGeom>
              <a:noFill/>
            </p:spPr>
            <p:txBody>
              <a:bodyPr wrap="square" rtlCol="0">
                <a:spAutoFit/>
              </a:bodyPr>
              <a:lstStyle/>
              <a:p>
                <a:r>
                  <a:rPr lang="en-US" sz="1100" b="1" dirty="0">
                    <a:solidFill>
                      <a:schemeClr val="bg1">
                        <a:lumMod val="65000"/>
                      </a:schemeClr>
                    </a:solidFill>
                    <a:latin typeface="Signika Negative" pitchFamily="2" charset="0"/>
                  </a:rPr>
                  <a:t>Wordpress</a:t>
                </a:r>
                <a:endParaRPr lang="en-US" sz="1100" b="1" dirty="0">
                  <a:solidFill>
                    <a:schemeClr val="bg1">
                      <a:lumMod val="65000"/>
                    </a:schemeClr>
                  </a:solidFill>
                  <a:latin typeface="Signika Negative" pitchFamily="2" charset="0"/>
                </a:endParaRPr>
              </a:p>
            </p:txBody>
          </p:sp>
          <p:grpSp>
            <p:nvGrpSpPr>
              <p:cNvPr id="77" name="Group 76"/>
              <p:cNvGrpSpPr/>
              <p:nvPr/>
            </p:nvGrpSpPr>
            <p:grpSpPr>
              <a:xfrm>
                <a:off x="4801511" y="5930469"/>
                <a:ext cx="953241" cy="81294"/>
                <a:chOff x="2641711" y="5805264"/>
                <a:chExt cx="953241" cy="144016"/>
              </a:xfrm>
            </p:grpSpPr>
            <p:sp>
              <p:nvSpPr>
                <p:cNvPr id="78" name="Parallelogram 77"/>
                <p:cNvSpPr/>
                <p:nvPr/>
              </p:nvSpPr>
              <p:spPr>
                <a:xfrm>
                  <a:off x="34034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79" name="Parallelogram 78"/>
                <p:cNvSpPr/>
                <p:nvPr/>
              </p:nvSpPr>
              <p:spPr>
                <a:xfrm>
                  <a:off x="321298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0" name="Parallelogram 79"/>
                <p:cNvSpPr/>
                <p:nvPr/>
              </p:nvSpPr>
              <p:spPr>
                <a:xfrm>
                  <a:off x="302256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1" name="Parallelogram 80"/>
                <p:cNvSpPr/>
                <p:nvPr/>
              </p:nvSpPr>
              <p:spPr>
                <a:xfrm>
                  <a:off x="2832136"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82" name="Parallelogram 81"/>
                <p:cNvSpPr/>
                <p:nvPr/>
              </p:nvSpPr>
              <p:spPr>
                <a:xfrm>
                  <a:off x="2641711" y="5805264"/>
                  <a:ext cx="191541" cy="144016"/>
                </a:xfrm>
                <a:prstGeom prst="parallelogram">
                  <a:avLst/>
                </a:prstGeom>
                <a:solidFill>
                  <a:srgbClr val="F5C24C"/>
                </a:solidFill>
                <a:ln w="6350">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grpSp>
        </p:grpSp>
      </p:grpSp>
      <p:sp>
        <p:nvSpPr>
          <p:cNvPr id="49" name="TextBox 48"/>
          <p:cNvSpPr txBox="1"/>
          <p:nvPr/>
        </p:nvSpPr>
        <p:spPr>
          <a:xfrm>
            <a:off x="5203948" y="4061683"/>
            <a:ext cx="2520744"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Awards and Features</a:t>
            </a:r>
            <a:endParaRPr lang="en-US" sz="1600" b="1" dirty="0">
              <a:solidFill>
                <a:schemeClr val="tx1">
                  <a:lumMod val="65000"/>
                  <a:lumOff val="35000"/>
                </a:schemeClr>
              </a:solidFill>
              <a:latin typeface="Signika Negative" pitchFamily="2"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056" y="4604230"/>
            <a:ext cx="1124636" cy="2723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7" y="4581128"/>
            <a:ext cx="1275931" cy="327808"/>
          </a:xfrm>
          <a:prstGeom prst="rect">
            <a:avLst/>
          </a:prstGeom>
        </p:spPr>
      </p:pic>
      <p:sp>
        <p:nvSpPr>
          <p:cNvPr id="52" name="TextBox 51"/>
          <p:cNvSpPr txBox="1"/>
          <p:nvPr/>
        </p:nvSpPr>
        <p:spPr>
          <a:xfrm>
            <a:off x="5204412" y="5013179"/>
            <a:ext cx="3987932" cy="461665"/>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a:t>
            </a:r>
            <a:endParaRPr lang="en-US" sz="1200" b="1" dirty="0">
              <a:solidFill>
                <a:schemeClr val="bg1">
                  <a:lumMod val="65000"/>
                </a:schemeClr>
              </a:solidFill>
              <a:latin typeface="Signika Negative" pitchFamily="2" charset="0"/>
            </a:endParaRPr>
          </a:p>
        </p:txBody>
      </p:sp>
      <p:sp>
        <p:nvSpPr>
          <p:cNvPr id="53" name="Flowchart: Off-page Connector 52"/>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03</a:t>
            </a:r>
            <a:endParaRPr lang="en-US" sz="1200" b="1" dirty="0"/>
          </a:p>
        </p:txBody>
      </p:sp>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64363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barn(inVertical)">
                                      <p:cBhvr>
                                        <p:cTn id="25" dur="500"/>
                                        <p:tgtEl>
                                          <p:spTgt spid="57"/>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par>
                          <p:cTn id="42" fill="hold">
                            <p:stCondLst>
                              <p:cond delay="4500"/>
                            </p:stCondLst>
                            <p:childTnLst>
                              <p:par>
                                <p:cTn id="43" presetID="16" presetClass="entr" presetSubtype="21"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arn(inVertical)">
                                      <p:cBhvr>
                                        <p:cTn id="45" dur="500"/>
                                        <p:tgtEl>
                                          <p:spTgt spid="49"/>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9" grpId="0"/>
      <p:bldP spid="11" grpId="0"/>
      <p:bldP spid="57" grpId="0"/>
      <p:bldP spid="49"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669943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Iconic Services List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3" name="Group 2"/>
          <p:cNvGrpSpPr/>
          <p:nvPr/>
        </p:nvGrpSpPr>
        <p:grpSpPr>
          <a:xfrm>
            <a:off x="2999659" y="2336908"/>
            <a:ext cx="703955" cy="703955"/>
            <a:chOff x="1475656" y="2336905"/>
            <a:chExt cx="703955" cy="703955"/>
          </a:xfrm>
        </p:grpSpPr>
        <p:sp>
          <p:nvSpPr>
            <p:cNvPr id="18" name="Oval 17"/>
            <p:cNvSpPr/>
            <p:nvPr/>
          </p:nvSpPr>
          <p:spPr>
            <a:xfrm>
              <a:off x="1475656" y="2336905"/>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155" y="2534043"/>
              <a:ext cx="278957"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2999659" y="3545887"/>
            <a:ext cx="703955" cy="703955"/>
            <a:chOff x="1475656" y="3545884"/>
            <a:chExt cx="703955" cy="703955"/>
          </a:xfrm>
        </p:grpSpPr>
        <p:sp>
          <p:nvSpPr>
            <p:cNvPr id="14" name="Oval 13"/>
            <p:cNvSpPr/>
            <p:nvPr/>
          </p:nvSpPr>
          <p:spPr>
            <a:xfrm>
              <a:off x="1475656" y="3545884"/>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70" y="3750990"/>
              <a:ext cx="300642"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3"/>
          <p:cNvGrpSpPr/>
          <p:nvPr/>
        </p:nvGrpSpPr>
        <p:grpSpPr>
          <a:xfrm>
            <a:off x="3827896" y="2345330"/>
            <a:ext cx="2190929" cy="666586"/>
            <a:chOff x="2303893" y="2345330"/>
            <a:chExt cx="2190929" cy="666586"/>
          </a:xfrm>
        </p:grpSpPr>
        <p:sp>
          <p:nvSpPr>
            <p:cNvPr id="32" name="TextBox 31"/>
            <p:cNvSpPr txBox="1"/>
            <p:nvPr/>
          </p:nvSpPr>
          <p:spPr>
            <a:xfrm>
              <a:off x="2303893" y="2345330"/>
              <a:ext cx="1478290"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Print Campaigns</a:t>
              </a:r>
              <a:endParaRPr lang="en-US" sz="1400" b="1" baseline="30000" dirty="0">
                <a:solidFill>
                  <a:schemeClr val="tx1">
                    <a:lumMod val="65000"/>
                    <a:lumOff val="35000"/>
                  </a:schemeClr>
                </a:solidFill>
                <a:latin typeface="Signika Negative" pitchFamily="2" charset="0"/>
              </a:endParaRPr>
            </a:p>
          </p:txBody>
        </p:sp>
        <p:sp>
          <p:nvSpPr>
            <p:cNvPr id="34" name="TextBox 33"/>
            <p:cNvSpPr txBox="1"/>
            <p:nvPr/>
          </p:nvSpPr>
          <p:spPr>
            <a:xfrm>
              <a:off x="2317848" y="2581029"/>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8" name="Group 7"/>
          <p:cNvGrpSpPr/>
          <p:nvPr/>
        </p:nvGrpSpPr>
        <p:grpSpPr>
          <a:xfrm>
            <a:off x="3827896" y="3583253"/>
            <a:ext cx="2190929" cy="666586"/>
            <a:chOff x="2303893" y="3583253"/>
            <a:chExt cx="2190929" cy="666586"/>
          </a:xfrm>
        </p:grpSpPr>
        <p:sp>
          <p:nvSpPr>
            <p:cNvPr id="35" name="TextBox 34"/>
            <p:cNvSpPr txBox="1"/>
            <p:nvPr/>
          </p:nvSpPr>
          <p:spPr>
            <a:xfrm>
              <a:off x="2303893" y="3583253"/>
              <a:ext cx="1510350"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Social Marketing</a:t>
              </a:r>
              <a:endParaRPr lang="en-US" sz="1400" b="1" baseline="30000" dirty="0">
                <a:solidFill>
                  <a:schemeClr val="tx1">
                    <a:lumMod val="65000"/>
                    <a:lumOff val="35000"/>
                  </a:schemeClr>
                </a:solidFill>
                <a:latin typeface="Signika Negative" pitchFamily="2" charset="0"/>
              </a:endParaRPr>
            </a:p>
          </p:txBody>
        </p:sp>
        <p:sp>
          <p:nvSpPr>
            <p:cNvPr id="36" name="TextBox 35"/>
            <p:cNvSpPr txBox="1"/>
            <p:nvPr/>
          </p:nvSpPr>
          <p:spPr>
            <a:xfrm>
              <a:off x="2317848" y="3818952"/>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2" name="Group 11"/>
          <p:cNvGrpSpPr/>
          <p:nvPr/>
        </p:nvGrpSpPr>
        <p:grpSpPr>
          <a:xfrm>
            <a:off x="3827896" y="4749694"/>
            <a:ext cx="2190929" cy="666586"/>
            <a:chOff x="2303893" y="4749694"/>
            <a:chExt cx="2190929" cy="666586"/>
          </a:xfrm>
        </p:grpSpPr>
        <p:sp>
          <p:nvSpPr>
            <p:cNvPr id="39" name="TextBox 38"/>
            <p:cNvSpPr txBox="1"/>
            <p:nvPr/>
          </p:nvSpPr>
          <p:spPr>
            <a:xfrm>
              <a:off x="2303893" y="4749694"/>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Ecommerce</a:t>
              </a:r>
              <a:endParaRPr lang="en-US" sz="1400" b="1" baseline="30000" dirty="0">
                <a:solidFill>
                  <a:schemeClr val="tx1">
                    <a:lumMod val="65000"/>
                    <a:lumOff val="35000"/>
                  </a:schemeClr>
                </a:solidFill>
                <a:latin typeface="Signika Negative" pitchFamily="2" charset="0"/>
              </a:endParaRPr>
            </a:p>
          </p:txBody>
        </p:sp>
        <p:sp>
          <p:nvSpPr>
            <p:cNvPr id="40" name="TextBox 39"/>
            <p:cNvSpPr txBox="1"/>
            <p:nvPr/>
          </p:nvSpPr>
          <p:spPr>
            <a:xfrm>
              <a:off x="2317848" y="4985393"/>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1" name="Group 10"/>
          <p:cNvGrpSpPr/>
          <p:nvPr/>
        </p:nvGrpSpPr>
        <p:grpSpPr>
          <a:xfrm>
            <a:off x="2999659" y="4741272"/>
            <a:ext cx="703955" cy="703955"/>
            <a:chOff x="1475656" y="4741269"/>
            <a:chExt cx="703955" cy="703955"/>
          </a:xfrm>
        </p:grpSpPr>
        <p:sp>
          <p:nvSpPr>
            <p:cNvPr id="37" name="Oval 36"/>
            <p:cNvSpPr/>
            <p:nvPr/>
          </p:nvSpPr>
          <p:spPr>
            <a:xfrm>
              <a:off x="1475656" y="4741269"/>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155" y="4946375"/>
              <a:ext cx="293742" cy="29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7168473" y="2345330"/>
            <a:ext cx="2190929" cy="666586"/>
            <a:chOff x="5644470" y="2345330"/>
            <a:chExt cx="2190929" cy="666586"/>
          </a:xfrm>
        </p:grpSpPr>
        <p:sp>
          <p:nvSpPr>
            <p:cNvPr id="49" name="TextBox 48"/>
            <p:cNvSpPr txBox="1"/>
            <p:nvPr/>
          </p:nvSpPr>
          <p:spPr>
            <a:xfrm>
              <a:off x="5644470" y="2345330"/>
              <a:ext cx="1479892"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Email Marketing</a:t>
              </a:r>
              <a:endParaRPr lang="en-US" sz="1400" b="1" baseline="30000" dirty="0">
                <a:solidFill>
                  <a:schemeClr val="tx1">
                    <a:lumMod val="65000"/>
                    <a:lumOff val="35000"/>
                  </a:schemeClr>
                </a:solidFill>
                <a:latin typeface="Signika Negative" pitchFamily="2" charset="0"/>
              </a:endParaRPr>
            </a:p>
          </p:txBody>
        </p:sp>
        <p:sp>
          <p:nvSpPr>
            <p:cNvPr id="50" name="TextBox 49"/>
            <p:cNvSpPr txBox="1"/>
            <p:nvPr/>
          </p:nvSpPr>
          <p:spPr>
            <a:xfrm>
              <a:off x="5658425" y="2581029"/>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0" name="Group 9"/>
          <p:cNvGrpSpPr/>
          <p:nvPr/>
        </p:nvGrpSpPr>
        <p:grpSpPr>
          <a:xfrm>
            <a:off x="7168473" y="3583253"/>
            <a:ext cx="2190929" cy="666586"/>
            <a:chOff x="5644470" y="3583253"/>
            <a:chExt cx="2190929" cy="666586"/>
          </a:xfrm>
        </p:grpSpPr>
        <p:sp>
          <p:nvSpPr>
            <p:cNvPr id="51" name="TextBox 50"/>
            <p:cNvSpPr txBox="1"/>
            <p:nvPr/>
          </p:nvSpPr>
          <p:spPr>
            <a:xfrm>
              <a:off x="5644470" y="3583253"/>
              <a:ext cx="1181734"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Photography</a:t>
              </a:r>
              <a:endParaRPr lang="en-US" sz="1400" b="1" baseline="30000" dirty="0">
                <a:solidFill>
                  <a:schemeClr val="tx1">
                    <a:lumMod val="65000"/>
                    <a:lumOff val="35000"/>
                  </a:schemeClr>
                </a:solidFill>
                <a:latin typeface="Signika Negative" pitchFamily="2" charset="0"/>
              </a:endParaRPr>
            </a:p>
          </p:txBody>
        </p:sp>
        <p:sp>
          <p:nvSpPr>
            <p:cNvPr id="52" name="TextBox 51"/>
            <p:cNvSpPr txBox="1"/>
            <p:nvPr/>
          </p:nvSpPr>
          <p:spPr>
            <a:xfrm>
              <a:off x="5658425" y="3818952"/>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15" name="Group 14"/>
          <p:cNvGrpSpPr/>
          <p:nvPr/>
        </p:nvGrpSpPr>
        <p:grpSpPr>
          <a:xfrm>
            <a:off x="7168473" y="4749694"/>
            <a:ext cx="2190929" cy="666586"/>
            <a:chOff x="5644470" y="4749694"/>
            <a:chExt cx="2190929" cy="666586"/>
          </a:xfrm>
        </p:grpSpPr>
        <p:sp>
          <p:nvSpPr>
            <p:cNvPr id="54" name="TextBox 53"/>
            <p:cNvSpPr txBox="1"/>
            <p:nvPr/>
          </p:nvSpPr>
          <p:spPr>
            <a:xfrm>
              <a:off x="5644470" y="4749694"/>
              <a:ext cx="1617751"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Audio Productions</a:t>
              </a:r>
              <a:endParaRPr lang="en-US" sz="1400" b="1" baseline="30000" dirty="0">
                <a:solidFill>
                  <a:schemeClr val="tx1">
                    <a:lumMod val="65000"/>
                    <a:lumOff val="35000"/>
                  </a:schemeClr>
                </a:solidFill>
                <a:latin typeface="Signika Negative" pitchFamily="2" charset="0"/>
              </a:endParaRPr>
            </a:p>
          </p:txBody>
        </p:sp>
        <p:sp>
          <p:nvSpPr>
            <p:cNvPr id="55" name="TextBox 54"/>
            <p:cNvSpPr txBox="1"/>
            <p:nvPr/>
          </p:nvSpPr>
          <p:spPr>
            <a:xfrm>
              <a:off x="5658425" y="4985393"/>
              <a:ext cx="2176974" cy="430887"/>
            </a:xfrm>
            <a:prstGeom prst="rect">
              <a:avLst/>
            </a:prstGeom>
            <a:noFill/>
          </p:spPr>
          <p:txBody>
            <a:bodyPr wrap="square" rtlCol="0">
              <a:spAutoFit/>
            </a:bodyPr>
            <a:lstStyle/>
            <a:p>
              <a:r>
                <a:rPr lang="en-US" sz="1100" dirty="0">
                  <a:solidFill>
                    <a:schemeClr val="bg1">
                      <a:lumMod val="75000"/>
                    </a:schemeClr>
                  </a:solidFill>
                </a:rPr>
                <a:t>Ipsum is not simply random text. It has roots in a piece of classical.</a:t>
              </a:r>
              <a:endParaRPr lang="en-US" sz="1100" b="1" dirty="0">
                <a:solidFill>
                  <a:schemeClr val="bg1">
                    <a:lumMod val="75000"/>
                  </a:schemeClr>
                </a:solidFill>
                <a:latin typeface="Signika Negative" pitchFamily="2" charset="0"/>
              </a:endParaRPr>
            </a:p>
          </p:txBody>
        </p:sp>
      </p:grpSp>
      <p:grpSp>
        <p:nvGrpSpPr>
          <p:cNvPr id="5" name="Group 4"/>
          <p:cNvGrpSpPr/>
          <p:nvPr/>
        </p:nvGrpSpPr>
        <p:grpSpPr>
          <a:xfrm>
            <a:off x="6340236" y="2336908"/>
            <a:ext cx="703955" cy="703955"/>
            <a:chOff x="4816233" y="2336905"/>
            <a:chExt cx="703955" cy="703955"/>
          </a:xfrm>
        </p:grpSpPr>
        <p:sp>
          <p:nvSpPr>
            <p:cNvPr id="46" name="Oval 45"/>
            <p:cNvSpPr/>
            <p:nvPr/>
          </p:nvSpPr>
          <p:spPr>
            <a:xfrm>
              <a:off x="4816233" y="2336905"/>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522" y="2532311"/>
              <a:ext cx="293742" cy="3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6340236" y="3545887"/>
            <a:ext cx="703955" cy="703955"/>
            <a:chOff x="4816233" y="3545884"/>
            <a:chExt cx="703955" cy="703955"/>
          </a:xfrm>
        </p:grpSpPr>
        <p:sp>
          <p:nvSpPr>
            <p:cNvPr id="45" name="Oval 44"/>
            <p:cNvSpPr/>
            <p:nvPr/>
          </p:nvSpPr>
          <p:spPr>
            <a:xfrm>
              <a:off x="4816233" y="3545884"/>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8732" y="3750990"/>
              <a:ext cx="300642" cy="251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6340236" y="4741272"/>
            <a:ext cx="703955" cy="703955"/>
            <a:chOff x="4816233" y="4741269"/>
            <a:chExt cx="703955" cy="703955"/>
          </a:xfrm>
        </p:grpSpPr>
        <p:sp>
          <p:nvSpPr>
            <p:cNvPr id="53" name="Oval 52"/>
            <p:cNvSpPr/>
            <p:nvPr/>
          </p:nvSpPr>
          <p:spPr>
            <a:xfrm>
              <a:off x="4816233" y="4741269"/>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4072" y="4946375"/>
              <a:ext cx="300642" cy="3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 name="Flowchart: Off-page Connector 29"/>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04</a:t>
            </a:r>
            <a:endParaRPr lang="en-US" sz="1200" b="1" dirty="0"/>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38108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3500"/>
                            </p:stCondLst>
                            <p:childTnLst>
                              <p:par>
                                <p:cTn id="39" presetID="16" presetClass="entr" presetSubtype="21"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arn(inVertical)">
                                      <p:cBhvr>
                                        <p:cTn id="41" dur="500"/>
                                        <p:tgtEl>
                                          <p:spTgt spid="8"/>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16" presetClass="entr" presetSubtype="21"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barn(inVertical)">
                                      <p:cBhvr>
                                        <p:cTn id="51" dur="500"/>
                                        <p:tgtEl>
                                          <p:spTgt spid="10"/>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par>
                          <p:cTn id="58" fill="hold">
                            <p:stCondLst>
                              <p:cond delay="5500"/>
                            </p:stCondLst>
                            <p:childTnLst>
                              <p:par>
                                <p:cTn id="59" presetID="16" presetClass="entr" presetSubtype="21"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barn(inVertical)">
                                      <p:cBhvr>
                                        <p:cTn id="61" dur="500"/>
                                        <p:tgtEl>
                                          <p:spTgt spid="12"/>
                                        </p:tgtEl>
                                      </p:cBhvr>
                                    </p:animEffect>
                                  </p:childTnLst>
                                </p:cTn>
                              </p:par>
                            </p:childTnLst>
                          </p:cTn>
                        </p:par>
                        <p:par>
                          <p:cTn id="62" fill="hold">
                            <p:stCondLst>
                              <p:cond delay="6000"/>
                            </p:stCondLst>
                            <p:childTnLst>
                              <p:par>
                                <p:cTn id="63" presetID="53" presetClass="entr" presetSubtype="16" fill="hold" nodeType="after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childTnLst>
                          </p:cTn>
                        </p:par>
                        <p:par>
                          <p:cTn id="68" fill="hold">
                            <p:stCondLst>
                              <p:cond delay="6500"/>
                            </p:stCondLst>
                            <p:childTnLst>
                              <p:par>
                                <p:cTn id="69" presetID="16" presetClass="entr" presetSubtype="21"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barn(inVertical)">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669943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Other Services, Photo List</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7" name="Group 6"/>
          <p:cNvGrpSpPr/>
          <p:nvPr/>
        </p:nvGrpSpPr>
        <p:grpSpPr>
          <a:xfrm>
            <a:off x="2910914" y="2276872"/>
            <a:ext cx="1960950" cy="3441288"/>
            <a:chOff x="1386914" y="2276872"/>
            <a:chExt cx="1960950" cy="3441288"/>
          </a:xfrm>
        </p:grpSpPr>
        <p:sp>
          <p:nvSpPr>
            <p:cNvPr id="34" name="TextBox 33"/>
            <p:cNvSpPr txBox="1"/>
            <p:nvPr/>
          </p:nvSpPr>
          <p:spPr>
            <a:xfrm>
              <a:off x="1386914" y="3933056"/>
              <a:ext cx="1960950" cy="1785104"/>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a:t>
              </a:r>
              <a:r>
                <a:rPr lang="en-US" sz="1100" dirty="0">
                  <a:solidFill>
                    <a:schemeClr val="bg1">
                      <a:lumMod val="65000"/>
                    </a:schemeClr>
                  </a:solidFill>
                </a:rPr>
                <a:t>text.</a:t>
              </a:r>
            </a:p>
            <a:p>
              <a:endParaRPr lang="en-US" sz="1100" dirty="0">
                <a:solidFill>
                  <a:schemeClr val="bg1">
                    <a:lumMod val="65000"/>
                  </a:schemeClr>
                </a:solidFill>
              </a:endParaRPr>
            </a:p>
            <a:p>
              <a:r>
                <a:rPr lang="en-US" sz="1100" dirty="0">
                  <a:solidFill>
                    <a:schemeClr val="bg1">
                      <a:lumMod val="65000"/>
                    </a:schemeClr>
                  </a:solidFill>
                </a:rPr>
                <a:t>It </a:t>
              </a:r>
              <a:r>
                <a:rPr lang="en-US" sz="1100" dirty="0">
                  <a:solidFill>
                    <a:schemeClr val="bg1">
                      <a:lumMod val="65000"/>
                    </a:schemeClr>
                  </a:solidFill>
                </a:rPr>
                <a:t>has roots in a piece of classical Latin literature from 45 </a:t>
              </a:r>
              <a:r>
                <a:rPr lang="en-US" sz="1100" dirty="0">
                  <a:solidFill>
                    <a:schemeClr val="bg1">
                      <a:lumMod val="65000"/>
                    </a:schemeClr>
                  </a:solidFill>
                </a:rPr>
                <a:t>BC. Contrary </a:t>
              </a:r>
              <a:r>
                <a:rPr lang="en-US" sz="1100" dirty="0">
                  <a:solidFill>
                    <a:schemeClr val="bg1">
                      <a:lumMod val="65000"/>
                    </a:schemeClr>
                  </a:solidFill>
                </a:rPr>
                <a:t>to popular belief It has roots in a piece of classical Latin literature from 45 BC. </a:t>
              </a:r>
              <a:endParaRPr lang="en-US" sz="1100" b="1" dirty="0">
                <a:solidFill>
                  <a:schemeClr val="bg1">
                    <a:lumMod val="65000"/>
                  </a:schemeClr>
                </a:solidFill>
                <a:latin typeface="Signika Negative" pitchFamily="2" charset="0"/>
              </a:endParaRPr>
            </a:p>
          </p:txBody>
        </p:sp>
        <p:grpSp>
          <p:nvGrpSpPr>
            <p:cNvPr id="2" name="Group 1"/>
            <p:cNvGrpSpPr/>
            <p:nvPr/>
          </p:nvGrpSpPr>
          <p:grpSpPr>
            <a:xfrm>
              <a:off x="1393151" y="2276872"/>
              <a:ext cx="1888849" cy="1877427"/>
              <a:chOff x="1393151" y="2276872"/>
              <a:chExt cx="1888849" cy="1877427"/>
            </a:xfrm>
          </p:grpSpPr>
          <p:sp>
            <p:nvSpPr>
              <p:cNvPr id="32" name="TextBox 31"/>
              <p:cNvSpPr txBox="1"/>
              <p:nvPr/>
            </p:nvSpPr>
            <p:spPr>
              <a:xfrm>
                <a:off x="1393151" y="2276872"/>
                <a:ext cx="1234633"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Management</a:t>
                </a:r>
                <a:endParaRPr lang="en-US" sz="1400" b="1" baseline="30000" dirty="0">
                  <a:solidFill>
                    <a:schemeClr val="tx1">
                      <a:lumMod val="65000"/>
                      <a:lumOff val="35000"/>
                    </a:schemeClr>
                  </a:solidFill>
                  <a:latin typeface="Signika Negative" pitchFamily="2" charset="0"/>
                </a:endParaRPr>
              </a:p>
            </p:txBody>
          </p:sp>
          <p:sp>
            <p:nvSpPr>
              <p:cNvPr id="58" name="Rectangle 57"/>
              <p:cNvSpPr/>
              <p:nvPr/>
            </p:nvSpPr>
            <p:spPr>
              <a:xfrm>
                <a:off x="1452777"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409009" y="3384858"/>
                <a:ext cx="457176" cy="769441"/>
              </a:xfrm>
              <a:prstGeom prst="rect">
                <a:avLst/>
              </a:prstGeom>
            </p:spPr>
            <p:txBody>
              <a:bodyPr wrap="none">
                <a:spAutoFit/>
              </a:bodyPr>
              <a:lstStyle/>
              <a:p>
                <a:r>
                  <a:rPr lang="en-US" sz="4400" b="1" spc="-150" dirty="0">
                    <a:solidFill>
                      <a:srgbClr val="F5C24C"/>
                    </a:solidFill>
                    <a:latin typeface="Signika Negative" pitchFamily="2" charset="0"/>
                    <a:ea typeface="Franchise" pitchFamily="49" charset="0"/>
                  </a:rPr>
                  <a:t>*</a:t>
                </a:r>
                <a:endParaRPr lang="en-US" sz="4400" dirty="0"/>
              </a:p>
            </p:txBody>
          </p:sp>
        </p:grpSp>
      </p:grpSp>
      <p:grpSp>
        <p:nvGrpSpPr>
          <p:cNvPr id="8" name="Group 7"/>
          <p:cNvGrpSpPr/>
          <p:nvPr/>
        </p:nvGrpSpPr>
        <p:grpSpPr>
          <a:xfrm>
            <a:off x="5094125" y="2276872"/>
            <a:ext cx="1960950" cy="3441288"/>
            <a:chOff x="3570125" y="2276872"/>
            <a:chExt cx="1960950" cy="3441288"/>
          </a:xfrm>
        </p:grpSpPr>
        <p:sp>
          <p:nvSpPr>
            <p:cNvPr id="65" name="TextBox 64"/>
            <p:cNvSpPr txBox="1"/>
            <p:nvPr/>
          </p:nvSpPr>
          <p:spPr>
            <a:xfrm>
              <a:off x="3570125" y="3933056"/>
              <a:ext cx="1960950" cy="1785104"/>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a:t>
              </a:r>
              <a:r>
                <a:rPr lang="en-US" sz="1100" dirty="0">
                  <a:solidFill>
                    <a:schemeClr val="bg1">
                      <a:lumMod val="65000"/>
                    </a:schemeClr>
                  </a:solidFill>
                </a:rPr>
                <a:t>text.</a:t>
              </a:r>
            </a:p>
            <a:p>
              <a:endParaRPr lang="en-US" sz="1100" dirty="0">
                <a:solidFill>
                  <a:schemeClr val="bg1">
                    <a:lumMod val="65000"/>
                  </a:schemeClr>
                </a:solidFill>
              </a:endParaRPr>
            </a:p>
            <a:p>
              <a:r>
                <a:rPr lang="en-US" sz="1100" dirty="0">
                  <a:solidFill>
                    <a:schemeClr val="bg1">
                      <a:lumMod val="65000"/>
                    </a:schemeClr>
                  </a:solidFill>
                </a:rPr>
                <a:t>It </a:t>
              </a:r>
              <a:r>
                <a:rPr lang="en-US" sz="1100" dirty="0">
                  <a:solidFill>
                    <a:schemeClr val="bg1">
                      <a:lumMod val="65000"/>
                    </a:schemeClr>
                  </a:solidFill>
                </a:rPr>
                <a:t>has roots in a piece of classical Latin literature from 45 </a:t>
              </a:r>
              <a:r>
                <a:rPr lang="en-US" sz="1100" dirty="0">
                  <a:solidFill>
                    <a:schemeClr val="bg1">
                      <a:lumMod val="65000"/>
                    </a:schemeClr>
                  </a:solidFill>
                </a:rPr>
                <a:t>BC. Contrary </a:t>
              </a:r>
              <a:r>
                <a:rPr lang="en-US" sz="1100" dirty="0">
                  <a:solidFill>
                    <a:schemeClr val="bg1">
                      <a:lumMod val="65000"/>
                    </a:schemeClr>
                  </a:solidFill>
                </a:rPr>
                <a:t>to popular belief It has roots in a piece of classical Latin literature from 45 BC. </a:t>
              </a:r>
              <a:endParaRPr lang="en-US" sz="1100" b="1" dirty="0">
                <a:solidFill>
                  <a:schemeClr val="bg1">
                    <a:lumMod val="65000"/>
                  </a:schemeClr>
                </a:solidFill>
                <a:latin typeface="Signika Negative" pitchFamily="2" charset="0"/>
              </a:endParaRPr>
            </a:p>
          </p:txBody>
        </p:sp>
        <p:grpSp>
          <p:nvGrpSpPr>
            <p:cNvPr id="5" name="Group 4"/>
            <p:cNvGrpSpPr/>
            <p:nvPr/>
          </p:nvGrpSpPr>
          <p:grpSpPr>
            <a:xfrm>
              <a:off x="3570125" y="2276872"/>
              <a:ext cx="1904611" cy="1877427"/>
              <a:chOff x="3570125" y="2276872"/>
              <a:chExt cx="1904611" cy="1877427"/>
            </a:xfrm>
          </p:grpSpPr>
          <p:sp>
            <p:nvSpPr>
              <p:cNvPr id="3" name="Rectangle 2"/>
              <p:cNvSpPr/>
              <p:nvPr/>
            </p:nvSpPr>
            <p:spPr>
              <a:xfrm>
                <a:off x="3645513"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570125" y="2276872"/>
                <a:ext cx="1082348"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Leadership</a:t>
                </a:r>
                <a:endParaRPr lang="en-US" sz="1400" b="1" baseline="30000" dirty="0">
                  <a:solidFill>
                    <a:schemeClr val="tx1">
                      <a:lumMod val="65000"/>
                      <a:lumOff val="35000"/>
                    </a:schemeClr>
                  </a:solidFill>
                  <a:latin typeface="Signika Negative" pitchFamily="2" charset="0"/>
                </a:endParaRPr>
              </a:p>
            </p:txBody>
          </p:sp>
          <p:sp>
            <p:nvSpPr>
              <p:cNvPr id="67" name="Rectangle 66"/>
              <p:cNvSpPr/>
              <p:nvPr/>
            </p:nvSpPr>
            <p:spPr>
              <a:xfrm>
                <a:off x="3645513" y="3384858"/>
                <a:ext cx="457176" cy="769441"/>
              </a:xfrm>
              <a:prstGeom prst="rect">
                <a:avLst/>
              </a:prstGeom>
            </p:spPr>
            <p:txBody>
              <a:bodyPr wrap="none">
                <a:spAutoFit/>
              </a:bodyPr>
              <a:lstStyle/>
              <a:p>
                <a:r>
                  <a:rPr lang="en-US" sz="4400" b="1" spc="-150" dirty="0">
                    <a:solidFill>
                      <a:srgbClr val="F5C24C"/>
                    </a:solidFill>
                    <a:latin typeface="Signika Negative" pitchFamily="2" charset="0"/>
                    <a:ea typeface="Franchise" pitchFamily="49" charset="0"/>
                  </a:rPr>
                  <a:t>*</a:t>
                </a:r>
                <a:endParaRPr lang="en-US" sz="4400" dirty="0"/>
              </a:p>
            </p:txBody>
          </p:sp>
        </p:grpSp>
      </p:grpSp>
      <p:grpSp>
        <p:nvGrpSpPr>
          <p:cNvPr id="9" name="Group 8"/>
          <p:cNvGrpSpPr/>
          <p:nvPr/>
        </p:nvGrpSpPr>
        <p:grpSpPr>
          <a:xfrm>
            <a:off x="7263353" y="2276872"/>
            <a:ext cx="1960950" cy="3441288"/>
            <a:chOff x="5739353" y="2276872"/>
            <a:chExt cx="1960950" cy="3441288"/>
          </a:xfrm>
        </p:grpSpPr>
        <p:sp>
          <p:nvSpPr>
            <p:cNvPr id="66" name="TextBox 65"/>
            <p:cNvSpPr txBox="1"/>
            <p:nvPr/>
          </p:nvSpPr>
          <p:spPr>
            <a:xfrm>
              <a:off x="5739353" y="3933056"/>
              <a:ext cx="1960950" cy="1785104"/>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a:t>
              </a:r>
              <a:r>
                <a:rPr lang="en-US" sz="1100" dirty="0">
                  <a:solidFill>
                    <a:schemeClr val="bg1">
                      <a:lumMod val="65000"/>
                    </a:schemeClr>
                  </a:solidFill>
                </a:rPr>
                <a:t>text.</a:t>
              </a:r>
            </a:p>
            <a:p>
              <a:endParaRPr lang="en-US" sz="1100" dirty="0">
                <a:solidFill>
                  <a:schemeClr val="bg1">
                    <a:lumMod val="65000"/>
                  </a:schemeClr>
                </a:solidFill>
              </a:endParaRPr>
            </a:p>
            <a:p>
              <a:r>
                <a:rPr lang="en-US" sz="1100" dirty="0">
                  <a:solidFill>
                    <a:schemeClr val="bg1">
                      <a:lumMod val="65000"/>
                    </a:schemeClr>
                  </a:solidFill>
                </a:rPr>
                <a:t>It </a:t>
              </a:r>
              <a:r>
                <a:rPr lang="en-US" sz="1100" dirty="0">
                  <a:solidFill>
                    <a:schemeClr val="bg1">
                      <a:lumMod val="65000"/>
                    </a:schemeClr>
                  </a:solidFill>
                </a:rPr>
                <a:t>has roots in a piece of classical Latin literature from 45 </a:t>
              </a:r>
              <a:r>
                <a:rPr lang="en-US" sz="1100" dirty="0">
                  <a:solidFill>
                    <a:schemeClr val="bg1">
                      <a:lumMod val="65000"/>
                    </a:schemeClr>
                  </a:solidFill>
                </a:rPr>
                <a:t>BC. Contrary </a:t>
              </a:r>
              <a:r>
                <a:rPr lang="en-US" sz="1100" dirty="0">
                  <a:solidFill>
                    <a:schemeClr val="bg1">
                      <a:lumMod val="65000"/>
                    </a:schemeClr>
                  </a:solidFill>
                </a:rPr>
                <a:t>to popular belief It has roots in a piece of classical Latin literature from 45 BC. </a:t>
              </a:r>
              <a:endParaRPr lang="en-US" sz="1100" b="1" dirty="0">
                <a:solidFill>
                  <a:schemeClr val="bg1">
                    <a:lumMod val="65000"/>
                  </a:schemeClr>
                </a:solidFill>
                <a:latin typeface="Signika Negative" pitchFamily="2" charset="0"/>
              </a:endParaRPr>
            </a:p>
          </p:txBody>
        </p:sp>
        <p:grpSp>
          <p:nvGrpSpPr>
            <p:cNvPr id="6" name="Group 5"/>
            <p:cNvGrpSpPr/>
            <p:nvPr/>
          </p:nvGrpSpPr>
          <p:grpSpPr>
            <a:xfrm>
              <a:off x="5739353" y="2276872"/>
              <a:ext cx="1911728" cy="1877427"/>
              <a:chOff x="5739353" y="2276872"/>
              <a:chExt cx="1911728" cy="1877427"/>
            </a:xfrm>
          </p:grpSpPr>
          <p:sp>
            <p:nvSpPr>
              <p:cNvPr id="59" name="TextBox 58"/>
              <p:cNvSpPr txBox="1"/>
              <p:nvPr/>
            </p:nvSpPr>
            <p:spPr>
              <a:xfrm>
                <a:off x="5739353" y="2276872"/>
                <a:ext cx="1178528"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Cooperation</a:t>
                </a:r>
                <a:endParaRPr lang="en-US" sz="1400" b="1" baseline="30000" dirty="0">
                  <a:solidFill>
                    <a:schemeClr val="tx1">
                      <a:lumMod val="65000"/>
                      <a:lumOff val="35000"/>
                    </a:schemeClr>
                  </a:solidFill>
                  <a:latin typeface="Signika Negative" pitchFamily="2" charset="0"/>
                </a:endParaRPr>
              </a:p>
            </p:txBody>
          </p:sp>
          <p:sp>
            <p:nvSpPr>
              <p:cNvPr id="61" name="Rectangle 60"/>
              <p:cNvSpPr/>
              <p:nvPr/>
            </p:nvSpPr>
            <p:spPr>
              <a:xfrm>
                <a:off x="5821858" y="2667810"/>
                <a:ext cx="1829223" cy="117796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821858" y="3384858"/>
                <a:ext cx="457176" cy="769441"/>
              </a:xfrm>
              <a:prstGeom prst="rect">
                <a:avLst/>
              </a:prstGeom>
            </p:spPr>
            <p:txBody>
              <a:bodyPr wrap="none">
                <a:spAutoFit/>
              </a:bodyPr>
              <a:lstStyle/>
              <a:p>
                <a:r>
                  <a:rPr lang="en-US" sz="4400" b="1" spc="-150" dirty="0">
                    <a:solidFill>
                      <a:srgbClr val="F5C24C"/>
                    </a:solidFill>
                    <a:latin typeface="Signika Negative" pitchFamily="2" charset="0"/>
                    <a:ea typeface="Franchise" pitchFamily="49" charset="0"/>
                  </a:rPr>
                  <a:t>*</a:t>
                </a:r>
                <a:endParaRPr lang="en-US" sz="4400" dirty="0"/>
              </a:p>
            </p:txBody>
          </p:sp>
        </p:grpSp>
      </p:grpSp>
      <p:sp>
        <p:nvSpPr>
          <p:cNvPr id="18" name="Flowchart: Off-page Connector 17"/>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05</a:t>
            </a:r>
            <a:endParaRPr lang="en-US" sz="1200" b="1"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69733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783635"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27" name="Rectangle 26"/>
          <p:cNvSpPr/>
          <p:nvPr/>
        </p:nvSpPr>
        <p:spPr>
          <a:xfrm>
            <a:off x="1523998" y="3"/>
            <a:ext cx="9144002" cy="3230217"/>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855571" y="4737945"/>
            <a:ext cx="1989660" cy="472637"/>
            <a:chOff x="1331571" y="4737942"/>
            <a:chExt cx="1989660" cy="472637"/>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71" y="4805448"/>
              <a:ext cx="265935" cy="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655058" y="4737942"/>
              <a:ext cx="1666173"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Secure Coding</a:t>
              </a:r>
              <a:endParaRPr lang="en-US" sz="1600" b="1" dirty="0">
                <a:solidFill>
                  <a:schemeClr val="tx1">
                    <a:lumMod val="65000"/>
                    <a:lumOff val="35000"/>
                  </a:schemeClr>
                </a:solidFill>
                <a:latin typeface="Signika Negative" pitchFamily="2" charset="0"/>
              </a:endParaRPr>
            </a:p>
          </p:txBody>
        </p:sp>
        <p:sp>
          <p:nvSpPr>
            <p:cNvPr id="24" name="TextBox 23"/>
            <p:cNvSpPr txBox="1"/>
            <p:nvPr/>
          </p:nvSpPr>
          <p:spPr>
            <a:xfrm>
              <a:off x="1655058" y="4964358"/>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Insert text here</a:t>
              </a:r>
              <a:endParaRPr lang="en-US" sz="1000" i="1">
                <a:solidFill>
                  <a:schemeClr val="bg1">
                    <a:lumMod val="65000"/>
                  </a:schemeClr>
                </a:solidFill>
                <a:latin typeface="Signika Negative" pitchFamily="2" charset="0"/>
              </a:endParaRPr>
            </a:p>
          </p:txBody>
        </p:sp>
      </p:grpSp>
      <p:sp>
        <p:nvSpPr>
          <p:cNvPr id="25" name="TextBox 24"/>
          <p:cNvSpPr txBox="1"/>
          <p:nvPr/>
        </p:nvSpPr>
        <p:spPr>
          <a:xfrm>
            <a:off x="5159899"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5" name="Group 4"/>
          <p:cNvGrpSpPr/>
          <p:nvPr/>
        </p:nvGrpSpPr>
        <p:grpSpPr>
          <a:xfrm>
            <a:off x="5244738" y="4737945"/>
            <a:ext cx="2086910" cy="472637"/>
            <a:chOff x="3720738" y="4737942"/>
            <a:chExt cx="2086910" cy="472637"/>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738" y="4851102"/>
              <a:ext cx="378184" cy="26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141475" y="4737942"/>
              <a:ext cx="1666173"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We host for you</a:t>
              </a:r>
              <a:endParaRPr lang="en-US" sz="1600" b="1" dirty="0">
                <a:solidFill>
                  <a:schemeClr val="tx1">
                    <a:lumMod val="65000"/>
                    <a:lumOff val="35000"/>
                  </a:schemeClr>
                </a:solidFill>
                <a:latin typeface="Signika Negative" pitchFamily="2" charset="0"/>
              </a:endParaRPr>
            </a:p>
          </p:txBody>
        </p:sp>
        <p:sp>
          <p:nvSpPr>
            <p:cNvPr id="28" name="TextBox 27"/>
            <p:cNvSpPr txBox="1"/>
            <p:nvPr/>
          </p:nvSpPr>
          <p:spPr>
            <a:xfrm>
              <a:off x="4141475" y="4964358"/>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Insert text here</a:t>
              </a:r>
              <a:endParaRPr lang="en-US" sz="1000" i="1">
                <a:solidFill>
                  <a:schemeClr val="bg1">
                    <a:lumMod val="65000"/>
                  </a:schemeClr>
                </a:solidFill>
                <a:latin typeface="Signika Negative" pitchFamily="2" charset="0"/>
              </a:endParaRPr>
            </a:p>
          </p:txBody>
        </p:sp>
      </p:grpSp>
      <p:sp>
        <p:nvSpPr>
          <p:cNvPr id="29" name="TextBox 28"/>
          <p:cNvSpPr txBox="1"/>
          <p:nvPr/>
        </p:nvSpPr>
        <p:spPr>
          <a:xfrm>
            <a:off x="7504118"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6" name="Group 5"/>
          <p:cNvGrpSpPr/>
          <p:nvPr/>
        </p:nvGrpSpPr>
        <p:grpSpPr>
          <a:xfrm>
            <a:off x="7562516" y="4737945"/>
            <a:ext cx="2003198" cy="472637"/>
            <a:chOff x="6038516" y="4737942"/>
            <a:chExt cx="2003198" cy="472637"/>
          </a:xfrm>
        </p:grpSpPr>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516" y="4823000"/>
              <a:ext cx="358292" cy="30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375541" y="4737942"/>
              <a:ext cx="1666173"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24/7 Support</a:t>
              </a:r>
              <a:endParaRPr lang="en-US" sz="1600" b="1" dirty="0">
                <a:solidFill>
                  <a:schemeClr val="tx1">
                    <a:lumMod val="65000"/>
                    <a:lumOff val="35000"/>
                  </a:schemeClr>
                </a:solidFill>
                <a:latin typeface="Signika Negative" pitchFamily="2" charset="0"/>
              </a:endParaRPr>
            </a:p>
          </p:txBody>
        </p:sp>
        <p:sp>
          <p:nvSpPr>
            <p:cNvPr id="32" name="TextBox 31"/>
            <p:cNvSpPr txBox="1"/>
            <p:nvPr/>
          </p:nvSpPr>
          <p:spPr>
            <a:xfrm>
              <a:off x="6375541" y="4964358"/>
              <a:ext cx="1666173" cy="246221"/>
            </a:xfrm>
            <a:prstGeom prst="rect">
              <a:avLst/>
            </a:prstGeom>
            <a:noFill/>
          </p:spPr>
          <p:txBody>
            <a:bodyPr wrap="square" rtlCol="0">
              <a:spAutoFit/>
            </a:bodyPr>
            <a:lstStyle/>
            <a:p>
              <a:r>
                <a:rPr lang="en-US" sz="1000" i="1" dirty="0">
                  <a:solidFill>
                    <a:schemeClr val="bg1">
                      <a:lumMod val="65000"/>
                    </a:schemeClr>
                  </a:solidFill>
                  <a:latin typeface="Signika Negative" pitchFamily="2" charset="0"/>
                </a:rPr>
                <a:t>Insert text here</a:t>
              </a:r>
              <a:endParaRPr lang="en-US" sz="1000" i="1" dirty="0">
                <a:solidFill>
                  <a:schemeClr val="bg1">
                    <a:lumMod val="65000"/>
                  </a:schemeClr>
                </a:solidFill>
                <a:latin typeface="Signika Negative" pitchFamily="2" charset="0"/>
              </a:endParaRPr>
            </a:p>
          </p:txBody>
        </p:sp>
      </p:grpSp>
      <p:sp>
        <p:nvSpPr>
          <p:cNvPr id="33" name="TextBox 32"/>
          <p:cNvSpPr txBox="1"/>
          <p:nvPr/>
        </p:nvSpPr>
        <p:spPr>
          <a:xfrm>
            <a:off x="5699482" y="3464803"/>
            <a:ext cx="3852902" cy="584775"/>
          </a:xfrm>
          <a:prstGeom prst="rect">
            <a:avLst/>
          </a:prstGeom>
          <a:noFill/>
        </p:spPr>
        <p:txBody>
          <a:bodyPr wrap="square" rtlCol="0">
            <a:spAutoFit/>
          </a:bodyPr>
          <a:lstStyle/>
          <a:p>
            <a:r>
              <a:rPr lang="en-US" sz="1600" b="1" i="1" dirty="0">
                <a:solidFill>
                  <a:schemeClr val="bg1">
                    <a:lumMod val="50000"/>
                  </a:schemeClr>
                </a:solidFill>
              </a:rPr>
              <a:t>“”We are the best app development company in the market”</a:t>
            </a:r>
            <a:endParaRPr lang="en-US" sz="1600" b="1" i="1" dirty="0">
              <a:solidFill>
                <a:schemeClr val="bg1">
                  <a:lumMod val="50000"/>
                </a:schemeClr>
              </a:solidFill>
              <a:latin typeface="Signika Negative" pitchFamily="2" charset="0"/>
            </a:endParaRPr>
          </a:p>
        </p:txBody>
      </p:sp>
      <p:grpSp>
        <p:nvGrpSpPr>
          <p:cNvPr id="13" name="Group 12"/>
          <p:cNvGrpSpPr/>
          <p:nvPr/>
        </p:nvGrpSpPr>
        <p:grpSpPr>
          <a:xfrm>
            <a:off x="2855640" y="808426"/>
            <a:ext cx="2492788" cy="3700694"/>
            <a:chOff x="2123727" y="1412776"/>
            <a:chExt cx="2170646" cy="3222455"/>
          </a:xfrm>
        </p:grpSpPr>
        <p:sp>
          <p:nvSpPr>
            <p:cNvPr id="16" name="Rectangle 15"/>
            <p:cNvSpPr/>
            <p:nvPr/>
          </p:nvSpPr>
          <p:spPr>
            <a:xfrm>
              <a:off x="2214278" y="2204863"/>
              <a:ext cx="994773" cy="164562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915816" y="1882801"/>
              <a:ext cx="1224136" cy="22391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7" y="1412776"/>
              <a:ext cx="2170646" cy="3222455"/>
            </a:xfrm>
            <a:prstGeom prst="rect">
              <a:avLst/>
            </a:prstGeom>
          </p:spPr>
        </p:pic>
      </p:grpSp>
      <p:grpSp>
        <p:nvGrpSpPr>
          <p:cNvPr id="3" name="Group 2"/>
          <p:cNvGrpSpPr/>
          <p:nvPr/>
        </p:nvGrpSpPr>
        <p:grpSpPr>
          <a:xfrm>
            <a:off x="5699482" y="953344"/>
            <a:ext cx="3636878" cy="1080120"/>
            <a:chOff x="4175482" y="953344"/>
            <a:chExt cx="3636878" cy="1080120"/>
          </a:xfrm>
        </p:grpSpPr>
        <p:sp>
          <p:nvSpPr>
            <p:cNvPr id="20" name="Subtitle 2"/>
            <p:cNvSpPr txBox="1">
              <a:spLocks/>
            </p:cNvSpPr>
            <p:nvPr/>
          </p:nvSpPr>
          <p:spPr>
            <a:xfrm>
              <a:off x="4175482" y="953344"/>
              <a:ext cx="3636878"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spc="-150" dirty="0">
                  <a:solidFill>
                    <a:schemeClr val="bg1"/>
                  </a:solidFill>
                  <a:latin typeface="Signika Negative" pitchFamily="2" charset="0"/>
                  <a:ea typeface="Franchise" pitchFamily="49" charset="0"/>
                </a:rPr>
                <a:t>MOBILE</a:t>
              </a:r>
            </a:p>
          </p:txBody>
        </p:sp>
        <p:sp>
          <p:nvSpPr>
            <p:cNvPr id="21" name="Subtitle 2"/>
            <p:cNvSpPr txBox="1">
              <a:spLocks/>
            </p:cNvSpPr>
            <p:nvPr/>
          </p:nvSpPr>
          <p:spPr>
            <a:xfrm>
              <a:off x="4175482" y="1385392"/>
              <a:ext cx="3636878" cy="6480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spc="-150" dirty="0">
                  <a:solidFill>
                    <a:schemeClr val="bg1"/>
                  </a:solidFill>
                  <a:latin typeface="Signika Negative" pitchFamily="2" charset="0"/>
                  <a:ea typeface="Franchise" pitchFamily="49" charset="0"/>
                </a:rPr>
                <a:t>DEVELOPMENT</a:t>
              </a:r>
            </a:p>
          </p:txBody>
        </p:sp>
      </p:grpSp>
      <p:sp>
        <p:nvSpPr>
          <p:cNvPr id="22" name="TextBox 21"/>
          <p:cNvSpPr txBox="1"/>
          <p:nvPr/>
        </p:nvSpPr>
        <p:spPr>
          <a:xfrm>
            <a:off x="5699482" y="2033464"/>
            <a:ext cx="3852902" cy="738664"/>
          </a:xfrm>
          <a:prstGeom prst="rect">
            <a:avLst/>
          </a:prstGeom>
          <a:noFill/>
        </p:spPr>
        <p:txBody>
          <a:bodyPr wrap="square" rtlCol="0">
            <a:spAutoFit/>
          </a:bodyPr>
          <a:lstStyle/>
          <a:p>
            <a:r>
              <a:rPr lang="en-US" sz="1050" dirty="0">
                <a:solidFill>
                  <a:schemeClr val="bg1"/>
                </a:solidFill>
              </a:rPr>
              <a:t>Contrary to popular belief, Lorem Ipsum is not simply random text. It has roots in a piece of classical Latin literature from 45 BC. Contrary to popular belief It has roots in a piece of classical Latin literature from 45 BC. </a:t>
            </a:r>
            <a:endParaRPr lang="en-US" sz="1050" b="1" dirty="0">
              <a:solidFill>
                <a:schemeClr val="bg1"/>
              </a:solidFill>
              <a:latin typeface="Signika Negative" pitchFamily="2" charset="0"/>
            </a:endParaRPr>
          </a:p>
        </p:txBody>
      </p:sp>
      <p:sp>
        <p:nvSpPr>
          <p:cNvPr id="30" name="Flowchart: Off-page Connector 29"/>
          <p:cNvSpPr/>
          <p:nvPr/>
        </p:nvSpPr>
        <p:spPr>
          <a:xfrm>
            <a:off x="10042549"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06</a:t>
            </a:r>
            <a:endParaRPr lang="en-US" sz="1200" b="1" dirty="0"/>
          </a:p>
        </p:txBody>
      </p:sp>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33806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16" presetClass="entr" presetSubtype="21"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barn(inVertical)">
                                      <p:cBhvr>
                                        <p:cTn id="21" dur="500"/>
                                        <p:tgtEl>
                                          <p:spTgt spid="33"/>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arn(inVertical)">
                                      <p:cBhvr>
                                        <p:cTn id="41" dur="500"/>
                                        <p:tgtEl>
                                          <p:spTgt spid="6"/>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9" grpId="0"/>
      <p:bldP spid="33"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Numeric List Sample</a:t>
            </a:r>
          </a:p>
        </p:txBody>
      </p:sp>
      <p:sp>
        <p:nvSpPr>
          <p:cNvPr id="8" name="TextBox 7"/>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2999656" y="2204868"/>
            <a:ext cx="725496" cy="412373"/>
            <a:chOff x="3447299" y="2204865"/>
            <a:chExt cx="725496" cy="412373"/>
          </a:xfrm>
        </p:grpSpPr>
        <p:sp>
          <p:nvSpPr>
            <p:cNvPr id="22" name="Pentagon 21"/>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01.</a:t>
              </a:r>
            </a:p>
          </p:txBody>
        </p:sp>
      </p:grpSp>
      <p:sp>
        <p:nvSpPr>
          <p:cNvPr id="31" name="TextBox 30"/>
          <p:cNvSpPr txBox="1"/>
          <p:nvPr/>
        </p:nvSpPr>
        <p:spPr>
          <a:xfrm>
            <a:off x="2900159" y="2701372"/>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48" name="Group 47"/>
          <p:cNvGrpSpPr/>
          <p:nvPr/>
        </p:nvGrpSpPr>
        <p:grpSpPr>
          <a:xfrm>
            <a:off x="2999656" y="4156635"/>
            <a:ext cx="725496" cy="412373"/>
            <a:chOff x="3447299" y="2204865"/>
            <a:chExt cx="725496" cy="412373"/>
          </a:xfrm>
        </p:grpSpPr>
        <p:sp>
          <p:nvSpPr>
            <p:cNvPr id="49" name="Pentagon 48"/>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entagon 4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03.</a:t>
              </a:r>
            </a:p>
          </p:txBody>
        </p:sp>
      </p:grpSp>
      <p:sp>
        <p:nvSpPr>
          <p:cNvPr id="52" name="TextBox 51"/>
          <p:cNvSpPr txBox="1"/>
          <p:nvPr/>
        </p:nvSpPr>
        <p:spPr>
          <a:xfrm>
            <a:off x="2900159" y="4653139"/>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53" name="Group 52"/>
          <p:cNvGrpSpPr/>
          <p:nvPr/>
        </p:nvGrpSpPr>
        <p:grpSpPr>
          <a:xfrm>
            <a:off x="6712919" y="2204868"/>
            <a:ext cx="725496" cy="412373"/>
            <a:chOff x="3447299" y="2204865"/>
            <a:chExt cx="725496" cy="412373"/>
          </a:xfrm>
        </p:grpSpPr>
        <p:sp>
          <p:nvSpPr>
            <p:cNvPr id="54" name="Pentagon 53"/>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entagon 54"/>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02.</a:t>
              </a:r>
            </a:p>
          </p:txBody>
        </p:sp>
      </p:grpSp>
      <p:sp>
        <p:nvSpPr>
          <p:cNvPr id="57" name="TextBox 56"/>
          <p:cNvSpPr txBox="1"/>
          <p:nvPr/>
        </p:nvSpPr>
        <p:spPr>
          <a:xfrm>
            <a:off x="6613422" y="2701372"/>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58" name="Group 57"/>
          <p:cNvGrpSpPr/>
          <p:nvPr/>
        </p:nvGrpSpPr>
        <p:grpSpPr>
          <a:xfrm>
            <a:off x="6712919" y="4156635"/>
            <a:ext cx="725496" cy="412373"/>
            <a:chOff x="3447299" y="2204865"/>
            <a:chExt cx="725496" cy="412373"/>
          </a:xfrm>
        </p:grpSpPr>
        <p:sp>
          <p:nvSpPr>
            <p:cNvPr id="59" name="Pentagon 58"/>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entagon 5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04.</a:t>
              </a:r>
            </a:p>
          </p:txBody>
        </p:sp>
      </p:grpSp>
      <p:sp>
        <p:nvSpPr>
          <p:cNvPr id="62" name="TextBox 61"/>
          <p:cNvSpPr txBox="1"/>
          <p:nvPr/>
        </p:nvSpPr>
        <p:spPr>
          <a:xfrm>
            <a:off x="6613422" y="4653139"/>
            <a:ext cx="2650933" cy="1200329"/>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sp>
        <p:nvSpPr>
          <p:cNvPr id="26" name="Flowchart: Off-page Connector 25"/>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07</a:t>
            </a:r>
            <a:endParaRPr lang="en-US" sz="1200" b="1" dirty="0"/>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0107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barn(inVertical)">
                                      <p:cBhvr>
                                        <p:cTn id="23" dur="500"/>
                                        <p:tgtEl>
                                          <p:spTgt spid="5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barn(inVertical)">
                                      <p:cBhvr>
                                        <p:cTn id="39" dur="500"/>
                                        <p:tgtEl>
                                          <p:spTgt spid="5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1" grpId="0"/>
      <p:bldP spid="52" grpId="0"/>
      <p:bldP spid="57"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99656" y="2151909"/>
            <a:ext cx="1368152"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p:cNvSpPr txBox="1">
            <a:spLocks/>
          </p:cNvSpPr>
          <p:nvPr/>
        </p:nvSpPr>
        <p:spPr>
          <a:xfrm>
            <a:off x="2564918" y="665312"/>
            <a:ext cx="669943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Numeric List &amp; Photo Sample</a:t>
            </a:r>
          </a:p>
        </p:txBody>
      </p:sp>
      <p:sp>
        <p:nvSpPr>
          <p:cNvPr id="8" name="TextBox 7"/>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2999656" y="2151909"/>
            <a:ext cx="725496" cy="412373"/>
            <a:chOff x="3447299" y="2204865"/>
            <a:chExt cx="725496" cy="412373"/>
          </a:xfrm>
        </p:grpSpPr>
        <p:sp>
          <p:nvSpPr>
            <p:cNvPr id="22" name="Pentagon 21"/>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entagon 29"/>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01.</a:t>
              </a:r>
            </a:p>
          </p:txBody>
        </p:sp>
      </p:grpSp>
      <p:sp>
        <p:nvSpPr>
          <p:cNvPr id="52" name="TextBox 51"/>
          <p:cNvSpPr txBox="1"/>
          <p:nvPr/>
        </p:nvSpPr>
        <p:spPr>
          <a:xfrm>
            <a:off x="4511828" y="2132859"/>
            <a:ext cx="1656183" cy="1277273"/>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a:t>
            </a:r>
            <a:r>
              <a:rPr lang="en-US" sz="1100" b="1" i="1" dirty="0">
                <a:solidFill>
                  <a:schemeClr val="tx1">
                    <a:lumMod val="50000"/>
                    <a:lumOff val="50000"/>
                  </a:schemeClr>
                </a:solidFill>
              </a:rPr>
              <a:t>Contrary to popular belief </a:t>
            </a:r>
            <a:r>
              <a:rPr lang="en-US" sz="1100" dirty="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27" name="Rectangle 26"/>
          <p:cNvSpPr/>
          <p:nvPr/>
        </p:nvSpPr>
        <p:spPr>
          <a:xfrm>
            <a:off x="6328821" y="2151909"/>
            <a:ext cx="1368152"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6328821" y="2151909"/>
            <a:ext cx="725496" cy="412373"/>
            <a:chOff x="3447299" y="2204865"/>
            <a:chExt cx="725496" cy="412373"/>
          </a:xfrm>
        </p:grpSpPr>
        <p:sp>
          <p:nvSpPr>
            <p:cNvPr id="29" name="Pentagon 28"/>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31"/>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02.</a:t>
              </a:r>
            </a:p>
          </p:txBody>
        </p:sp>
      </p:grpSp>
      <p:sp>
        <p:nvSpPr>
          <p:cNvPr id="34" name="TextBox 33"/>
          <p:cNvSpPr txBox="1"/>
          <p:nvPr/>
        </p:nvSpPr>
        <p:spPr>
          <a:xfrm>
            <a:off x="7840993" y="2132859"/>
            <a:ext cx="1656183" cy="1277273"/>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a:t>
            </a:r>
            <a:r>
              <a:rPr lang="en-US" sz="1100" b="1" i="1" dirty="0">
                <a:solidFill>
                  <a:schemeClr val="tx1">
                    <a:lumMod val="50000"/>
                    <a:lumOff val="50000"/>
                  </a:schemeClr>
                </a:solidFill>
              </a:rPr>
              <a:t>Contrary to popular belief </a:t>
            </a:r>
            <a:r>
              <a:rPr lang="en-US" sz="1100" dirty="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35" name="Rectangle 34"/>
          <p:cNvSpPr/>
          <p:nvPr/>
        </p:nvSpPr>
        <p:spPr>
          <a:xfrm>
            <a:off x="2999656" y="3880100"/>
            <a:ext cx="1368152"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999656" y="3880100"/>
            <a:ext cx="725496" cy="412373"/>
            <a:chOff x="3447299" y="2204865"/>
            <a:chExt cx="725496" cy="412373"/>
          </a:xfrm>
        </p:grpSpPr>
        <p:sp>
          <p:nvSpPr>
            <p:cNvPr id="37" name="Pentagon 36"/>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entagon 37"/>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03.</a:t>
              </a:r>
            </a:p>
          </p:txBody>
        </p:sp>
      </p:grpSp>
      <p:sp>
        <p:nvSpPr>
          <p:cNvPr id="42" name="TextBox 41"/>
          <p:cNvSpPr txBox="1"/>
          <p:nvPr/>
        </p:nvSpPr>
        <p:spPr>
          <a:xfrm>
            <a:off x="4511828" y="3861050"/>
            <a:ext cx="1656183" cy="1277273"/>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a:t>
            </a:r>
            <a:r>
              <a:rPr lang="en-US" sz="1100" b="1" i="1" dirty="0">
                <a:solidFill>
                  <a:schemeClr val="tx1">
                    <a:lumMod val="50000"/>
                    <a:lumOff val="50000"/>
                  </a:schemeClr>
                </a:solidFill>
              </a:rPr>
              <a:t>Contrary to popular belief </a:t>
            </a:r>
            <a:r>
              <a:rPr lang="en-US" sz="1100" dirty="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43" name="Rectangle 42"/>
          <p:cNvSpPr/>
          <p:nvPr/>
        </p:nvSpPr>
        <p:spPr>
          <a:xfrm>
            <a:off x="6328821" y="3880100"/>
            <a:ext cx="1368152" cy="129614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6328821" y="3880100"/>
            <a:ext cx="725496" cy="412373"/>
            <a:chOff x="3447299" y="2204865"/>
            <a:chExt cx="725496" cy="412373"/>
          </a:xfrm>
        </p:grpSpPr>
        <p:sp>
          <p:nvSpPr>
            <p:cNvPr id="45" name="Pentagon 44"/>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entagon 45"/>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04.</a:t>
              </a:r>
            </a:p>
          </p:txBody>
        </p:sp>
      </p:grpSp>
      <p:sp>
        <p:nvSpPr>
          <p:cNvPr id="63" name="TextBox 62"/>
          <p:cNvSpPr txBox="1"/>
          <p:nvPr/>
        </p:nvSpPr>
        <p:spPr>
          <a:xfrm>
            <a:off x="7840993" y="3861050"/>
            <a:ext cx="1656183" cy="1277273"/>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a:t>
            </a:r>
            <a:r>
              <a:rPr lang="en-US" sz="1100" b="1" i="1" dirty="0">
                <a:solidFill>
                  <a:schemeClr val="tx1">
                    <a:lumMod val="50000"/>
                    <a:lumOff val="50000"/>
                  </a:schemeClr>
                </a:solidFill>
              </a:rPr>
              <a:t>Contrary to popular belief </a:t>
            </a:r>
            <a:r>
              <a:rPr lang="en-US" sz="1100" dirty="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64" name="TextBox 63"/>
          <p:cNvSpPr txBox="1"/>
          <p:nvPr/>
        </p:nvSpPr>
        <p:spPr>
          <a:xfrm>
            <a:off x="2900156" y="5518976"/>
            <a:ext cx="4491988" cy="461665"/>
          </a:xfrm>
          <a:prstGeom prst="rect">
            <a:avLst/>
          </a:prstGeom>
          <a:noFill/>
        </p:spPr>
        <p:txBody>
          <a:bodyPr wrap="square" rtlCol="0">
            <a:spAutoFit/>
          </a:bodyPr>
          <a:lstStyle/>
          <a:p>
            <a:r>
              <a:rPr lang="en-US" sz="1200" b="1" i="1" dirty="0">
                <a:solidFill>
                  <a:schemeClr val="tx1">
                    <a:lumMod val="50000"/>
                    <a:lumOff val="50000"/>
                  </a:schemeClr>
                </a:solidFill>
              </a:rPr>
              <a:t>Data based on 2013 system research </a:t>
            </a:r>
            <a:r>
              <a:rPr lang="en-US" sz="1200" dirty="0">
                <a:solidFill>
                  <a:schemeClr val="bg1">
                    <a:lumMod val="65000"/>
                  </a:schemeClr>
                </a:solidFill>
              </a:rPr>
              <a:t>roots in a piece of classical Latin literature from 45 BC. </a:t>
            </a:r>
            <a:endParaRPr lang="en-US" sz="1200" b="1" dirty="0">
              <a:solidFill>
                <a:schemeClr val="bg1">
                  <a:lumMod val="65000"/>
                </a:schemeClr>
              </a:solidFill>
              <a:latin typeface="Signika Negative" pitchFamily="2" charset="0"/>
            </a:endParaRPr>
          </a:p>
        </p:txBody>
      </p:sp>
      <p:sp>
        <p:nvSpPr>
          <p:cNvPr id="31" name="Flowchart: Off-page Connector 30"/>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08</a:t>
            </a:r>
            <a:endParaRPr lang="en-US" sz="1200" b="1" dirty="0"/>
          </a:p>
        </p:txBody>
      </p:sp>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95878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arn(inVertical)">
                                      <p:cBhvr>
                                        <p:cTn id="27" dur="500"/>
                                        <p:tgtEl>
                                          <p:spTgt spid="2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5500"/>
                            </p:stCondLst>
                            <p:childTnLst>
                              <p:par>
                                <p:cTn id="49" presetID="16" presetClass="entr" presetSubtype="21"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inVertical)">
                                      <p:cBhvr>
                                        <p:cTn id="51" dur="500"/>
                                        <p:tgtEl>
                                          <p:spTgt spid="4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52" grpId="0"/>
      <p:bldP spid="27" grpId="0" animBg="1"/>
      <p:bldP spid="34" grpId="0"/>
      <p:bldP spid="35" grpId="0" animBg="1"/>
      <p:bldP spid="42" grpId="0"/>
      <p:bldP spid="43" grpId="0" animBg="1"/>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783635"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27" name="Rectangle 26"/>
          <p:cNvSpPr/>
          <p:nvPr/>
        </p:nvSpPr>
        <p:spPr>
          <a:xfrm>
            <a:off x="1523998" y="3"/>
            <a:ext cx="9144002" cy="3230217"/>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855571" y="4737945"/>
            <a:ext cx="1989660" cy="472637"/>
            <a:chOff x="1331571" y="4737942"/>
            <a:chExt cx="1989660" cy="472637"/>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71" y="4805448"/>
              <a:ext cx="265935" cy="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655058" y="4737942"/>
              <a:ext cx="1666173"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Secure Coding</a:t>
              </a:r>
              <a:endParaRPr lang="en-US" sz="1600" b="1" dirty="0">
                <a:solidFill>
                  <a:schemeClr val="tx1">
                    <a:lumMod val="65000"/>
                    <a:lumOff val="35000"/>
                  </a:schemeClr>
                </a:solidFill>
                <a:latin typeface="Signika Negative" pitchFamily="2" charset="0"/>
              </a:endParaRPr>
            </a:p>
          </p:txBody>
        </p:sp>
        <p:sp>
          <p:nvSpPr>
            <p:cNvPr id="24" name="TextBox 23"/>
            <p:cNvSpPr txBox="1"/>
            <p:nvPr/>
          </p:nvSpPr>
          <p:spPr>
            <a:xfrm>
              <a:off x="1655058" y="4964358"/>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Insert text here</a:t>
              </a:r>
              <a:endParaRPr lang="en-US" sz="1000" i="1">
                <a:solidFill>
                  <a:schemeClr val="bg1">
                    <a:lumMod val="65000"/>
                  </a:schemeClr>
                </a:solidFill>
                <a:latin typeface="Signika Negative" pitchFamily="2" charset="0"/>
              </a:endParaRPr>
            </a:p>
          </p:txBody>
        </p:sp>
      </p:grpSp>
      <p:sp>
        <p:nvSpPr>
          <p:cNvPr id="25" name="TextBox 24"/>
          <p:cNvSpPr txBox="1"/>
          <p:nvPr/>
        </p:nvSpPr>
        <p:spPr>
          <a:xfrm>
            <a:off x="5159899"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5" name="Group 4"/>
          <p:cNvGrpSpPr/>
          <p:nvPr/>
        </p:nvGrpSpPr>
        <p:grpSpPr>
          <a:xfrm>
            <a:off x="5244738" y="4737945"/>
            <a:ext cx="2086910" cy="472637"/>
            <a:chOff x="3720738" y="4737942"/>
            <a:chExt cx="2086910" cy="472637"/>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738" y="4851102"/>
              <a:ext cx="378184" cy="26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4141475" y="4737942"/>
              <a:ext cx="1666173" cy="338554"/>
            </a:xfrm>
            <a:prstGeom prst="rect">
              <a:avLst/>
            </a:prstGeom>
            <a:noFill/>
          </p:spPr>
          <p:txBody>
            <a:bodyPr wrap="square" rtlCol="0">
              <a:spAutoFit/>
            </a:bodyPr>
            <a:lstStyle/>
            <a:p>
              <a:r>
                <a:rPr lang="en-US" sz="1600" b="1">
                  <a:solidFill>
                    <a:schemeClr val="tx1">
                      <a:lumMod val="65000"/>
                      <a:lumOff val="35000"/>
                    </a:schemeClr>
                  </a:solidFill>
                  <a:latin typeface="Signika Negative" pitchFamily="2" charset="0"/>
                </a:rPr>
                <a:t>We host for you</a:t>
              </a:r>
              <a:endParaRPr lang="en-US" sz="1600" b="1">
                <a:solidFill>
                  <a:schemeClr val="tx1">
                    <a:lumMod val="65000"/>
                    <a:lumOff val="35000"/>
                  </a:schemeClr>
                </a:solidFill>
                <a:latin typeface="Signika Negative" pitchFamily="2" charset="0"/>
              </a:endParaRPr>
            </a:p>
          </p:txBody>
        </p:sp>
        <p:sp>
          <p:nvSpPr>
            <p:cNvPr id="28" name="TextBox 27"/>
            <p:cNvSpPr txBox="1"/>
            <p:nvPr/>
          </p:nvSpPr>
          <p:spPr>
            <a:xfrm>
              <a:off x="4141475" y="4964358"/>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Insert text here</a:t>
              </a:r>
              <a:endParaRPr lang="en-US" sz="1000" i="1">
                <a:solidFill>
                  <a:schemeClr val="bg1">
                    <a:lumMod val="65000"/>
                  </a:schemeClr>
                </a:solidFill>
                <a:latin typeface="Signika Negative" pitchFamily="2" charset="0"/>
              </a:endParaRPr>
            </a:p>
          </p:txBody>
        </p:sp>
      </p:grpSp>
      <p:sp>
        <p:nvSpPr>
          <p:cNvPr id="29" name="TextBox 28"/>
          <p:cNvSpPr txBox="1"/>
          <p:nvPr/>
        </p:nvSpPr>
        <p:spPr>
          <a:xfrm>
            <a:off x="7504118" y="5295813"/>
            <a:ext cx="2211861"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6" name="Group 5"/>
          <p:cNvGrpSpPr/>
          <p:nvPr/>
        </p:nvGrpSpPr>
        <p:grpSpPr>
          <a:xfrm>
            <a:off x="7562516" y="4737945"/>
            <a:ext cx="2003198" cy="472637"/>
            <a:chOff x="6038516" y="4737942"/>
            <a:chExt cx="2003198" cy="472637"/>
          </a:xfrm>
        </p:grpSpPr>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516" y="4823000"/>
              <a:ext cx="358292" cy="30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6375541" y="4737942"/>
              <a:ext cx="1666173" cy="338554"/>
            </a:xfrm>
            <a:prstGeom prst="rect">
              <a:avLst/>
            </a:prstGeom>
            <a:noFill/>
          </p:spPr>
          <p:txBody>
            <a:bodyPr wrap="square" rtlCol="0">
              <a:spAutoFit/>
            </a:bodyPr>
            <a:lstStyle/>
            <a:p>
              <a:r>
                <a:rPr lang="en-US" sz="1600" b="1">
                  <a:solidFill>
                    <a:schemeClr val="tx1">
                      <a:lumMod val="65000"/>
                      <a:lumOff val="35000"/>
                    </a:schemeClr>
                  </a:solidFill>
                  <a:latin typeface="Signika Negative" pitchFamily="2" charset="0"/>
                </a:rPr>
                <a:t>24/7 Support</a:t>
              </a:r>
              <a:endParaRPr lang="en-US" sz="1600" b="1">
                <a:solidFill>
                  <a:schemeClr val="tx1">
                    <a:lumMod val="65000"/>
                    <a:lumOff val="35000"/>
                  </a:schemeClr>
                </a:solidFill>
                <a:latin typeface="Signika Negative" pitchFamily="2" charset="0"/>
              </a:endParaRPr>
            </a:p>
          </p:txBody>
        </p:sp>
        <p:sp>
          <p:nvSpPr>
            <p:cNvPr id="32" name="TextBox 31"/>
            <p:cNvSpPr txBox="1"/>
            <p:nvPr/>
          </p:nvSpPr>
          <p:spPr>
            <a:xfrm>
              <a:off x="6375541" y="4964358"/>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Insert text here</a:t>
              </a:r>
              <a:endParaRPr lang="en-US" sz="1000" i="1">
                <a:solidFill>
                  <a:schemeClr val="bg1">
                    <a:lumMod val="65000"/>
                  </a:schemeClr>
                </a:solidFill>
                <a:latin typeface="Signika Negative" pitchFamily="2" charset="0"/>
              </a:endParaRPr>
            </a:p>
          </p:txBody>
        </p:sp>
      </p:grpSp>
      <p:grpSp>
        <p:nvGrpSpPr>
          <p:cNvPr id="7" name="Group 6"/>
          <p:cNvGrpSpPr/>
          <p:nvPr/>
        </p:nvGrpSpPr>
        <p:grpSpPr>
          <a:xfrm flipH="1">
            <a:off x="1001150" y="-531440"/>
            <a:ext cx="3772436" cy="4066923"/>
            <a:chOff x="-522850" y="-108184"/>
            <a:chExt cx="3053640" cy="3292016"/>
          </a:xfrm>
        </p:grpSpPr>
        <p:sp>
          <p:nvSpPr>
            <p:cNvPr id="69" name="Freeform 6"/>
            <p:cNvSpPr>
              <a:spLocks noEditPoints="1"/>
            </p:cNvSpPr>
            <p:nvPr/>
          </p:nvSpPr>
          <p:spPr bwMode="auto">
            <a:xfrm>
              <a:off x="695093" y="-108184"/>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
            <p:cNvSpPr>
              <a:spLocks noEditPoints="1"/>
            </p:cNvSpPr>
            <p:nvPr/>
          </p:nvSpPr>
          <p:spPr bwMode="auto">
            <a:xfrm>
              <a:off x="-222756" y="1348135"/>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6"/>
            <p:cNvSpPr>
              <a:spLocks noEditPoints="1"/>
            </p:cNvSpPr>
            <p:nvPr/>
          </p:nvSpPr>
          <p:spPr bwMode="auto">
            <a:xfrm rot="20183098">
              <a:off x="-522850" y="407495"/>
              <a:ext cx="1178602" cy="1178602"/>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p:cNvGrpSpPr/>
          <p:nvPr/>
        </p:nvGrpSpPr>
        <p:grpSpPr>
          <a:xfrm flipH="1">
            <a:off x="6960096" y="-531440"/>
            <a:ext cx="3772436" cy="4066923"/>
            <a:chOff x="-522850" y="-108184"/>
            <a:chExt cx="3053640" cy="3292016"/>
          </a:xfrm>
        </p:grpSpPr>
        <p:sp>
          <p:nvSpPr>
            <p:cNvPr id="73" name="Freeform 6"/>
            <p:cNvSpPr>
              <a:spLocks noEditPoints="1"/>
            </p:cNvSpPr>
            <p:nvPr/>
          </p:nvSpPr>
          <p:spPr bwMode="auto">
            <a:xfrm>
              <a:off x="695093" y="-108184"/>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6"/>
            <p:cNvSpPr>
              <a:spLocks noEditPoints="1"/>
            </p:cNvSpPr>
            <p:nvPr/>
          </p:nvSpPr>
          <p:spPr bwMode="auto">
            <a:xfrm>
              <a:off x="-222756" y="1348135"/>
              <a:ext cx="1835697" cy="1835697"/>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6"/>
            <p:cNvSpPr>
              <a:spLocks noEditPoints="1"/>
            </p:cNvSpPr>
            <p:nvPr/>
          </p:nvSpPr>
          <p:spPr bwMode="auto">
            <a:xfrm rot="20183098">
              <a:off x="-522850" y="407495"/>
              <a:ext cx="1178602" cy="1178602"/>
            </a:xfrm>
            <a:custGeom>
              <a:avLst/>
              <a:gdLst>
                <a:gd name="T0" fmla="*/ 168 w 168"/>
                <a:gd name="T1" fmla="*/ 94 h 168"/>
                <a:gd name="T2" fmla="*/ 168 w 168"/>
                <a:gd name="T3" fmla="*/ 73 h 168"/>
                <a:gd name="T4" fmla="*/ 143 w 168"/>
                <a:gd name="T5" fmla="*/ 63 h 168"/>
                <a:gd name="T6" fmla="*/ 141 w 168"/>
                <a:gd name="T7" fmla="*/ 57 h 168"/>
                <a:gd name="T8" fmla="*/ 151 w 168"/>
                <a:gd name="T9" fmla="*/ 32 h 168"/>
                <a:gd name="T10" fmla="*/ 136 w 168"/>
                <a:gd name="T11" fmla="*/ 17 h 168"/>
                <a:gd name="T12" fmla="*/ 111 w 168"/>
                <a:gd name="T13" fmla="*/ 27 h 168"/>
                <a:gd name="T14" fmla="*/ 105 w 168"/>
                <a:gd name="T15" fmla="*/ 25 h 168"/>
                <a:gd name="T16" fmla="*/ 94 w 168"/>
                <a:gd name="T17" fmla="*/ 0 h 168"/>
                <a:gd name="T18" fmla="*/ 73 w 168"/>
                <a:gd name="T19" fmla="*/ 0 h 168"/>
                <a:gd name="T20" fmla="*/ 63 w 168"/>
                <a:gd name="T21" fmla="*/ 25 h 168"/>
                <a:gd name="T22" fmla="*/ 57 w 168"/>
                <a:gd name="T23" fmla="*/ 27 h 168"/>
                <a:gd name="T24" fmla="*/ 32 w 168"/>
                <a:gd name="T25" fmla="*/ 17 h 168"/>
                <a:gd name="T26" fmla="*/ 17 w 168"/>
                <a:gd name="T27" fmla="*/ 32 h 168"/>
                <a:gd name="T28" fmla="*/ 27 w 168"/>
                <a:gd name="T29" fmla="*/ 57 h 168"/>
                <a:gd name="T30" fmla="*/ 25 w 168"/>
                <a:gd name="T31" fmla="*/ 63 h 168"/>
                <a:gd name="T32" fmla="*/ 0 w 168"/>
                <a:gd name="T33" fmla="*/ 74 h 168"/>
                <a:gd name="T34" fmla="*/ 0 w 168"/>
                <a:gd name="T35" fmla="*/ 95 h 168"/>
                <a:gd name="T36" fmla="*/ 25 w 168"/>
                <a:gd name="T37" fmla="*/ 105 h 168"/>
                <a:gd name="T38" fmla="*/ 27 w 168"/>
                <a:gd name="T39" fmla="*/ 111 h 168"/>
                <a:gd name="T40" fmla="*/ 17 w 168"/>
                <a:gd name="T41" fmla="*/ 136 h 168"/>
                <a:gd name="T42" fmla="*/ 32 w 168"/>
                <a:gd name="T43" fmla="*/ 151 h 168"/>
                <a:gd name="T44" fmla="*/ 57 w 168"/>
                <a:gd name="T45" fmla="*/ 141 h 168"/>
                <a:gd name="T46" fmla="*/ 63 w 168"/>
                <a:gd name="T47" fmla="*/ 143 h 168"/>
                <a:gd name="T48" fmla="*/ 74 w 168"/>
                <a:gd name="T49" fmla="*/ 168 h 168"/>
                <a:gd name="T50" fmla="*/ 95 w 168"/>
                <a:gd name="T51" fmla="*/ 168 h 168"/>
                <a:gd name="T52" fmla="*/ 105 w 168"/>
                <a:gd name="T53" fmla="*/ 143 h 168"/>
                <a:gd name="T54" fmla="*/ 111 w 168"/>
                <a:gd name="T55" fmla="*/ 141 h 168"/>
                <a:gd name="T56" fmla="*/ 136 w 168"/>
                <a:gd name="T57" fmla="*/ 151 h 168"/>
                <a:gd name="T58" fmla="*/ 151 w 168"/>
                <a:gd name="T59" fmla="*/ 136 h 168"/>
                <a:gd name="T60" fmla="*/ 141 w 168"/>
                <a:gd name="T61" fmla="*/ 111 h 168"/>
                <a:gd name="T62" fmla="*/ 143 w 168"/>
                <a:gd name="T63" fmla="*/ 105 h 168"/>
                <a:gd name="T64" fmla="*/ 168 w 168"/>
                <a:gd name="T65" fmla="*/ 94 h 168"/>
                <a:gd name="T66" fmla="*/ 84 w 168"/>
                <a:gd name="T67" fmla="*/ 115 h 168"/>
                <a:gd name="T68" fmla="*/ 52 w 168"/>
                <a:gd name="T69" fmla="*/ 84 h 168"/>
                <a:gd name="T70" fmla="*/ 84 w 168"/>
                <a:gd name="T71" fmla="*/ 52 h 168"/>
                <a:gd name="T72" fmla="*/ 115 w 168"/>
                <a:gd name="T73" fmla="*/ 84 h 168"/>
                <a:gd name="T74" fmla="*/ 84 w 168"/>
                <a:gd name="T75" fmla="*/ 11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8">
                  <a:moveTo>
                    <a:pt x="168" y="94"/>
                  </a:moveTo>
                  <a:cubicBezTo>
                    <a:pt x="168" y="73"/>
                    <a:pt x="168" y="73"/>
                    <a:pt x="168" y="73"/>
                  </a:cubicBezTo>
                  <a:cubicBezTo>
                    <a:pt x="143" y="63"/>
                    <a:pt x="143" y="63"/>
                    <a:pt x="143" y="63"/>
                  </a:cubicBezTo>
                  <a:cubicBezTo>
                    <a:pt x="142" y="61"/>
                    <a:pt x="141" y="59"/>
                    <a:pt x="141" y="57"/>
                  </a:cubicBezTo>
                  <a:cubicBezTo>
                    <a:pt x="151" y="32"/>
                    <a:pt x="151" y="32"/>
                    <a:pt x="151" y="32"/>
                  </a:cubicBezTo>
                  <a:cubicBezTo>
                    <a:pt x="136" y="17"/>
                    <a:pt x="136" y="17"/>
                    <a:pt x="136" y="17"/>
                  </a:cubicBezTo>
                  <a:cubicBezTo>
                    <a:pt x="111" y="27"/>
                    <a:pt x="111" y="27"/>
                    <a:pt x="111" y="27"/>
                  </a:cubicBezTo>
                  <a:cubicBezTo>
                    <a:pt x="109" y="26"/>
                    <a:pt x="107" y="26"/>
                    <a:pt x="105" y="25"/>
                  </a:cubicBezTo>
                  <a:cubicBezTo>
                    <a:pt x="94" y="0"/>
                    <a:pt x="94" y="0"/>
                    <a:pt x="94" y="0"/>
                  </a:cubicBezTo>
                  <a:cubicBezTo>
                    <a:pt x="73" y="0"/>
                    <a:pt x="73" y="0"/>
                    <a:pt x="73" y="0"/>
                  </a:cubicBezTo>
                  <a:cubicBezTo>
                    <a:pt x="63" y="25"/>
                    <a:pt x="63" y="25"/>
                    <a:pt x="63" y="25"/>
                  </a:cubicBezTo>
                  <a:cubicBezTo>
                    <a:pt x="61" y="26"/>
                    <a:pt x="59" y="26"/>
                    <a:pt x="57" y="27"/>
                  </a:cubicBezTo>
                  <a:cubicBezTo>
                    <a:pt x="32" y="17"/>
                    <a:pt x="32" y="17"/>
                    <a:pt x="32" y="17"/>
                  </a:cubicBezTo>
                  <a:cubicBezTo>
                    <a:pt x="17" y="32"/>
                    <a:pt x="17" y="32"/>
                    <a:pt x="17" y="32"/>
                  </a:cubicBezTo>
                  <a:cubicBezTo>
                    <a:pt x="27" y="57"/>
                    <a:pt x="27" y="57"/>
                    <a:pt x="27" y="57"/>
                  </a:cubicBezTo>
                  <a:cubicBezTo>
                    <a:pt x="26" y="59"/>
                    <a:pt x="25" y="61"/>
                    <a:pt x="25" y="63"/>
                  </a:cubicBezTo>
                  <a:cubicBezTo>
                    <a:pt x="0" y="74"/>
                    <a:pt x="0" y="74"/>
                    <a:pt x="0" y="74"/>
                  </a:cubicBezTo>
                  <a:cubicBezTo>
                    <a:pt x="0" y="95"/>
                    <a:pt x="0" y="95"/>
                    <a:pt x="0" y="95"/>
                  </a:cubicBezTo>
                  <a:cubicBezTo>
                    <a:pt x="25" y="105"/>
                    <a:pt x="25" y="105"/>
                    <a:pt x="25" y="105"/>
                  </a:cubicBezTo>
                  <a:cubicBezTo>
                    <a:pt x="25" y="107"/>
                    <a:pt x="26" y="109"/>
                    <a:pt x="27" y="111"/>
                  </a:cubicBezTo>
                  <a:cubicBezTo>
                    <a:pt x="17" y="136"/>
                    <a:pt x="17" y="136"/>
                    <a:pt x="17" y="136"/>
                  </a:cubicBezTo>
                  <a:cubicBezTo>
                    <a:pt x="32" y="151"/>
                    <a:pt x="32" y="151"/>
                    <a:pt x="32" y="151"/>
                  </a:cubicBezTo>
                  <a:cubicBezTo>
                    <a:pt x="57" y="141"/>
                    <a:pt x="57" y="141"/>
                    <a:pt x="57" y="141"/>
                  </a:cubicBezTo>
                  <a:cubicBezTo>
                    <a:pt x="59" y="142"/>
                    <a:pt x="61" y="142"/>
                    <a:pt x="63" y="143"/>
                  </a:cubicBezTo>
                  <a:cubicBezTo>
                    <a:pt x="74" y="168"/>
                    <a:pt x="74" y="168"/>
                    <a:pt x="74" y="168"/>
                  </a:cubicBezTo>
                  <a:cubicBezTo>
                    <a:pt x="95" y="168"/>
                    <a:pt x="95" y="168"/>
                    <a:pt x="95" y="168"/>
                  </a:cubicBezTo>
                  <a:cubicBezTo>
                    <a:pt x="105" y="143"/>
                    <a:pt x="105" y="143"/>
                    <a:pt x="105" y="143"/>
                  </a:cubicBezTo>
                  <a:cubicBezTo>
                    <a:pt x="107" y="142"/>
                    <a:pt x="109" y="142"/>
                    <a:pt x="111" y="141"/>
                  </a:cubicBezTo>
                  <a:cubicBezTo>
                    <a:pt x="136" y="151"/>
                    <a:pt x="136" y="151"/>
                    <a:pt x="136" y="151"/>
                  </a:cubicBezTo>
                  <a:cubicBezTo>
                    <a:pt x="151" y="136"/>
                    <a:pt x="151" y="136"/>
                    <a:pt x="151" y="136"/>
                  </a:cubicBezTo>
                  <a:cubicBezTo>
                    <a:pt x="141" y="111"/>
                    <a:pt x="141" y="111"/>
                    <a:pt x="141" y="111"/>
                  </a:cubicBezTo>
                  <a:cubicBezTo>
                    <a:pt x="141" y="109"/>
                    <a:pt x="142" y="107"/>
                    <a:pt x="143" y="105"/>
                  </a:cubicBezTo>
                  <a:lnTo>
                    <a:pt x="168" y="94"/>
                  </a:lnTo>
                  <a:close/>
                  <a:moveTo>
                    <a:pt x="84" y="115"/>
                  </a:moveTo>
                  <a:cubicBezTo>
                    <a:pt x="66" y="115"/>
                    <a:pt x="52" y="101"/>
                    <a:pt x="52" y="84"/>
                  </a:cubicBezTo>
                  <a:cubicBezTo>
                    <a:pt x="52" y="67"/>
                    <a:pt x="66" y="52"/>
                    <a:pt x="84" y="52"/>
                  </a:cubicBezTo>
                  <a:cubicBezTo>
                    <a:pt x="101" y="52"/>
                    <a:pt x="115" y="67"/>
                    <a:pt x="115" y="84"/>
                  </a:cubicBezTo>
                  <a:cubicBezTo>
                    <a:pt x="115" y="101"/>
                    <a:pt x="101" y="115"/>
                    <a:pt x="84" y="115"/>
                  </a:cubicBezTo>
                  <a:close/>
                </a:path>
              </a:pathLst>
            </a:custGeom>
            <a:solidFill>
              <a:srgbClr val="FFFFFF">
                <a:alpha val="15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p:cNvGrpSpPr/>
          <p:nvPr/>
        </p:nvGrpSpPr>
        <p:grpSpPr>
          <a:xfrm>
            <a:off x="2199564" y="632115"/>
            <a:ext cx="7792875" cy="3326624"/>
            <a:chOff x="755576" y="756532"/>
            <a:chExt cx="7416824" cy="3166095"/>
          </a:xfrm>
        </p:grpSpPr>
        <p:pic>
          <p:nvPicPr>
            <p:cNvPr id="30" name="Picture 2" descr="F:\Trabajos\Envato\Graphic River\Armonio\Elements\Purple\png\shadown_ex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 y="3202548"/>
              <a:ext cx="7416824"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p:cNvGrpSpPr/>
            <p:nvPr/>
          </p:nvGrpSpPr>
          <p:grpSpPr>
            <a:xfrm>
              <a:off x="1594769" y="756532"/>
              <a:ext cx="5652564" cy="3166095"/>
              <a:chOff x="1763688" y="1124744"/>
              <a:chExt cx="5652564" cy="3166095"/>
            </a:xfrm>
          </p:grpSpPr>
          <p:sp>
            <p:nvSpPr>
              <p:cNvPr id="35" name="Rectangle 34"/>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 descr="F:\Trabajos\Envato\Graphic River\Duckson\Elements\lapto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8" name="Subtitle 2"/>
          <p:cNvSpPr txBox="1">
            <a:spLocks/>
          </p:cNvSpPr>
          <p:nvPr/>
        </p:nvSpPr>
        <p:spPr>
          <a:xfrm>
            <a:off x="3305451" y="3880098"/>
            <a:ext cx="5581094"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600" b="1" spc="-150" dirty="0">
                <a:solidFill>
                  <a:schemeClr val="tx1">
                    <a:lumMod val="65000"/>
                    <a:lumOff val="35000"/>
                  </a:schemeClr>
                </a:solidFill>
                <a:latin typeface="Signika Negative" pitchFamily="2" charset="0"/>
                <a:ea typeface="Franchise" pitchFamily="49" charset="0"/>
              </a:rPr>
              <a:t>WEB DEVELOPMENT</a:t>
            </a:r>
          </a:p>
        </p:txBody>
      </p:sp>
      <p:sp>
        <p:nvSpPr>
          <p:cNvPr id="33" name="Flowchart: Off-page Connector 32"/>
          <p:cNvSpPr/>
          <p:nvPr/>
        </p:nvSpPr>
        <p:spPr>
          <a:xfrm>
            <a:off x="10042549"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09</a:t>
            </a:r>
            <a:endParaRPr lang="en-US" sz="1200" b="1" dirty="0"/>
          </a:p>
        </p:txBody>
      </p:sp>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3850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500"/>
                                        <p:tgtEl>
                                          <p:spTgt spid="3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29"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702001" y="3747335"/>
            <a:ext cx="728605" cy="580058"/>
            <a:chOff x="2046118" y="3785046"/>
            <a:chExt cx="728605" cy="580058"/>
          </a:xfrm>
        </p:grpSpPr>
        <p:cxnSp>
          <p:nvCxnSpPr>
            <p:cNvPr id="28" name="Straight Arrow Connector 27"/>
            <p:cNvCxnSpPr/>
            <p:nvPr/>
          </p:nvCxnSpPr>
          <p:spPr>
            <a:xfrm flipV="1">
              <a:off x="2411760" y="3785047"/>
              <a:ext cx="0" cy="580057"/>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046118" y="4066775"/>
              <a:ext cx="360040"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414683" y="3785046"/>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414683" y="4360665"/>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4488995" y="2875256"/>
            <a:ext cx="4238661" cy="400110"/>
          </a:xfrm>
          <a:prstGeom prst="rect">
            <a:avLst/>
          </a:prstGeom>
          <a:noFill/>
        </p:spPr>
        <p:txBody>
          <a:bodyPr wrap="none" rtlCol="0">
            <a:spAutoFit/>
          </a:bodyPr>
          <a:lstStyle/>
          <a:p>
            <a:r>
              <a:rPr lang="en-US" sz="2000" b="1" dirty="0">
                <a:solidFill>
                  <a:srgbClr val="F5C24C"/>
                </a:solidFill>
              </a:rPr>
              <a:t>$10B </a:t>
            </a:r>
            <a:r>
              <a:rPr lang="en-US" sz="2000" dirty="0">
                <a:solidFill>
                  <a:schemeClr val="bg1">
                    <a:lumMod val="65000"/>
                  </a:schemeClr>
                </a:solidFill>
              </a:rPr>
              <a:t>annually on Support &amp; Marketing</a:t>
            </a:r>
            <a:endParaRPr lang="en-US" sz="2000" baseline="30000" dirty="0">
              <a:solidFill>
                <a:schemeClr val="bg1">
                  <a:lumMod val="65000"/>
                </a:schemeClr>
              </a:solidFill>
            </a:endParaRPr>
          </a:p>
        </p:txBody>
      </p:sp>
      <p:sp>
        <p:nvSpPr>
          <p:cNvPr id="5" name="TextBox 4"/>
          <p:cNvSpPr txBox="1"/>
          <p:nvPr/>
        </p:nvSpPr>
        <p:spPr>
          <a:xfrm>
            <a:off x="4488992" y="4127338"/>
            <a:ext cx="3958776" cy="400110"/>
          </a:xfrm>
          <a:prstGeom prst="rect">
            <a:avLst/>
          </a:prstGeom>
          <a:noFill/>
        </p:spPr>
        <p:txBody>
          <a:bodyPr wrap="none" rtlCol="0">
            <a:spAutoFit/>
          </a:bodyPr>
          <a:lstStyle/>
          <a:p>
            <a:r>
              <a:rPr lang="en-US" sz="2000" b="1" dirty="0">
                <a:solidFill>
                  <a:srgbClr val="F5C24C"/>
                </a:solidFill>
              </a:rPr>
              <a:t>3X Faster </a:t>
            </a:r>
            <a:r>
              <a:rPr lang="en-US" sz="2000" dirty="0">
                <a:solidFill>
                  <a:schemeClr val="bg1">
                    <a:lumMod val="65000"/>
                  </a:schemeClr>
                </a:solidFill>
              </a:rPr>
              <a:t>for </a:t>
            </a:r>
            <a:r>
              <a:rPr lang="en-US" sz="2000" dirty="0" err="1">
                <a:solidFill>
                  <a:schemeClr val="bg1">
                    <a:lumMod val="65000"/>
                  </a:schemeClr>
                </a:solidFill>
              </a:rPr>
              <a:t>SaaS</a:t>
            </a:r>
            <a:r>
              <a:rPr lang="en-US" sz="2000" dirty="0">
                <a:solidFill>
                  <a:schemeClr val="bg1">
                    <a:lumMod val="65000"/>
                  </a:schemeClr>
                </a:solidFill>
              </a:rPr>
              <a:t> than On-Premise</a:t>
            </a:r>
            <a:endParaRPr lang="en-US" sz="2000" baseline="30000" dirty="0">
              <a:solidFill>
                <a:schemeClr val="bg1">
                  <a:lumMod val="65000"/>
                </a:schemeClr>
              </a:solidFill>
            </a:endParaRPr>
          </a:p>
        </p:txBody>
      </p:sp>
      <p:sp>
        <p:nvSpPr>
          <p:cNvPr id="6" name="TextBox 5"/>
          <p:cNvSpPr txBox="1"/>
          <p:nvPr/>
        </p:nvSpPr>
        <p:spPr>
          <a:xfrm>
            <a:off x="4488992" y="3547281"/>
            <a:ext cx="3903248" cy="400110"/>
          </a:xfrm>
          <a:prstGeom prst="rect">
            <a:avLst/>
          </a:prstGeom>
          <a:noFill/>
        </p:spPr>
        <p:txBody>
          <a:bodyPr wrap="none" rtlCol="0">
            <a:spAutoFit/>
          </a:bodyPr>
          <a:lstStyle/>
          <a:p>
            <a:r>
              <a:rPr lang="en-US" sz="2000" b="1" dirty="0">
                <a:solidFill>
                  <a:srgbClr val="F5C24C"/>
                </a:solidFill>
              </a:rPr>
              <a:t>3X Faster </a:t>
            </a:r>
            <a:r>
              <a:rPr lang="en-US" sz="2000" dirty="0">
                <a:solidFill>
                  <a:schemeClr val="bg1">
                    <a:lumMod val="65000"/>
                  </a:schemeClr>
                </a:solidFill>
              </a:rPr>
              <a:t>than Enterprise Software</a:t>
            </a:r>
            <a:endParaRPr lang="en-US" sz="2000" baseline="30000" dirty="0">
              <a:solidFill>
                <a:schemeClr val="bg1">
                  <a:lumMod val="65000"/>
                </a:schemeClr>
              </a:solidFill>
            </a:endParaRPr>
          </a:p>
        </p:txBody>
      </p:sp>
      <p:sp>
        <p:nvSpPr>
          <p:cNvPr id="7" name="TextBox 6"/>
          <p:cNvSpPr txBox="1"/>
          <p:nvPr/>
        </p:nvSpPr>
        <p:spPr>
          <a:xfrm>
            <a:off x="4488992" y="2320368"/>
            <a:ext cx="3058080" cy="400110"/>
          </a:xfrm>
          <a:prstGeom prst="rect">
            <a:avLst/>
          </a:prstGeom>
          <a:noFill/>
        </p:spPr>
        <p:txBody>
          <a:bodyPr wrap="none" rtlCol="0">
            <a:spAutoFit/>
          </a:bodyPr>
          <a:lstStyle/>
          <a:p>
            <a:r>
              <a:rPr lang="en-US" sz="2000" b="1" dirty="0">
                <a:solidFill>
                  <a:srgbClr val="F5C24C"/>
                </a:solidFill>
              </a:rPr>
              <a:t>8M</a:t>
            </a:r>
            <a:r>
              <a:rPr lang="en-US" sz="2000" b="1" dirty="0">
                <a:solidFill>
                  <a:schemeClr val="accent6"/>
                </a:solidFill>
              </a:rPr>
              <a:t> </a:t>
            </a:r>
            <a:r>
              <a:rPr lang="en-US" sz="2000" dirty="0">
                <a:solidFill>
                  <a:schemeClr val="bg1">
                    <a:lumMod val="65000"/>
                  </a:schemeClr>
                </a:solidFill>
              </a:rPr>
              <a:t>Customer Service Reps</a:t>
            </a:r>
            <a:endParaRPr lang="en-US" sz="2000" baseline="30000" dirty="0">
              <a:solidFill>
                <a:schemeClr val="bg1">
                  <a:lumMod val="65000"/>
                </a:schemeClr>
              </a:solidFill>
            </a:endParaRPr>
          </a:p>
        </p:txBody>
      </p:sp>
      <p:grpSp>
        <p:nvGrpSpPr>
          <p:cNvPr id="8" name="Group 7"/>
          <p:cNvGrpSpPr/>
          <p:nvPr/>
        </p:nvGrpSpPr>
        <p:grpSpPr>
          <a:xfrm>
            <a:off x="3702001" y="2533569"/>
            <a:ext cx="728605" cy="580058"/>
            <a:chOff x="2046118" y="3785046"/>
            <a:chExt cx="728605" cy="580058"/>
          </a:xfrm>
        </p:grpSpPr>
        <p:cxnSp>
          <p:nvCxnSpPr>
            <p:cNvPr id="9" name="Straight Arrow Connector 8"/>
            <p:cNvCxnSpPr/>
            <p:nvPr/>
          </p:nvCxnSpPr>
          <p:spPr>
            <a:xfrm flipV="1">
              <a:off x="2411760" y="3785047"/>
              <a:ext cx="0" cy="580057"/>
            </a:xfrm>
            <a:prstGeom prst="straightConnector1">
              <a:avLst/>
            </a:prstGeom>
            <a:ln>
              <a:solidFill>
                <a:schemeClr val="bg1">
                  <a:lumMod val="8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046118" y="4066775"/>
              <a:ext cx="360040" cy="1"/>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414683" y="3785046"/>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414683" y="4360665"/>
              <a:ext cx="360040" cy="1"/>
            </a:xfrm>
            <a:prstGeom prst="straightConnector1">
              <a:avLst/>
            </a:prstGeom>
            <a:ln>
              <a:solidFill>
                <a:schemeClr val="bg1">
                  <a:lumMod val="85000"/>
                </a:schemeClr>
              </a:solidFill>
              <a:prstDash val="dash"/>
              <a:headEnd type="none"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3040842" y="3638577"/>
            <a:ext cx="774350" cy="774350"/>
            <a:chOff x="1516842" y="3638577"/>
            <a:chExt cx="774350" cy="774350"/>
          </a:xfrm>
        </p:grpSpPr>
        <p:sp>
          <p:nvSpPr>
            <p:cNvPr id="14" name="Oval 13"/>
            <p:cNvSpPr/>
            <p:nvPr/>
          </p:nvSpPr>
          <p:spPr>
            <a:xfrm>
              <a:off x="1516842" y="3638577"/>
              <a:ext cx="774350" cy="774350"/>
            </a:xfrm>
            <a:prstGeom prst="ellipse">
              <a:avLst/>
            </a:prstGeom>
            <a:solidFill>
              <a:schemeClr val="tx1">
                <a:lumMod val="65000"/>
                <a:lumOff val="3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5740" y="3783228"/>
              <a:ext cx="416555" cy="363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Opportunity in numbers</a:t>
            </a:r>
          </a:p>
        </p:txBody>
      </p:sp>
      <p:grpSp>
        <p:nvGrpSpPr>
          <p:cNvPr id="2" name="Group 1"/>
          <p:cNvGrpSpPr/>
          <p:nvPr/>
        </p:nvGrpSpPr>
        <p:grpSpPr>
          <a:xfrm>
            <a:off x="3040842" y="2429598"/>
            <a:ext cx="774350" cy="774350"/>
            <a:chOff x="1516842" y="2429598"/>
            <a:chExt cx="774350" cy="774350"/>
          </a:xfrm>
        </p:grpSpPr>
        <p:sp>
          <p:nvSpPr>
            <p:cNvPr id="18" name="Oval 17"/>
            <p:cNvSpPr/>
            <p:nvPr/>
          </p:nvSpPr>
          <p:spPr>
            <a:xfrm>
              <a:off x="1516842" y="2429598"/>
              <a:ext cx="774350" cy="774350"/>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01" y="2592879"/>
              <a:ext cx="440171" cy="440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42" name="TextBox 41"/>
          <p:cNvSpPr txBox="1"/>
          <p:nvPr/>
        </p:nvSpPr>
        <p:spPr>
          <a:xfrm>
            <a:off x="2900156" y="5056408"/>
            <a:ext cx="6652228"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26" name="Flowchart: Off-page Connector 25"/>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10</a:t>
            </a:r>
            <a:endParaRPr lang="en-US" sz="1200" b="1"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65285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fltVal val="0"/>
                                          </p:val>
                                        </p:tav>
                                        <p:tav tm="100000">
                                          <p:val>
                                            <p:strVal val="#ppt_w"/>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Effect transition="in" filter="fade">
                                      <p:cBhvr>
                                        <p:cTn id="35" dur="500"/>
                                        <p:tgtEl>
                                          <p:spTgt spid="3"/>
                                        </p:tgtEl>
                                      </p:cBhvr>
                                    </p:animEffect>
                                  </p:childTnLst>
                                </p:cTn>
                              </p:par>
                            </p:childTnLst>
                          </p:cTn>
                        </p:par>
                        <p:par>
                          <p:cTn id="36" fill="hold">
                            <p:stCondLst>
                              <p:cond delay="3500"/>
                            </p:stCondLst>
                            <p:childTnLst>
                              <p:par>
                                <p:cTn id="37" presetID="16" presetClass="entr" presetSubtype="21"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barn(inVertical)">
                                      <p:cBhvr>
                                        <p:cTn id="39" dur="500"/>
                                        <p:tgtEl>
                                          <p:spTgt spid="2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5"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owchart: Off-page Connector 40"/>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01</a:t>
            </a:r>
            <a:endParaRPr lang="en-US" sz="1200" b="1" dirty="0"/>
          </a:p>
        </p:txBody>
      </p:sp>
      <p:sp>
        <p:nvSpPr>
          <p:cNvPr id="43"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grpSp>
        <p:nvGrpSpPr>
          <p:cNvPr id="25" name="Group 24"/>
          <p:cNvGrpSpPr/>
          <p:nvPr/>
        </p:nvGrpSpPr>
        <p:grpSpPr>
          <a:xfrm>
            <a:off x="1370682" y="1613863"/>
            <a:ext cx="9491538" cy="3687345"/>
            <a:chOff x="1370682" y="1613863"/>
            <a:chExt cx="9491538" cy="3687345"/>
          </a:xfrm>
        </p:grpSpPr>
        <p:grpSp>
          <p:nvGrpSpPr>
            <p:cNvPr id="18" name="Group 17"/>
            <p:cNvGrpSpPr/>
            <p:nvPr/>
          </p:nvGrpSpPr>
          <p:grpSpPr>
            <a:xfrm>
              <a:off x="6528048" y="2191847"/>
              <a:ext cx="4334172" cy="2695435"/>
              <a:chOff x="2423592" y="1954078"/>
              <a:chExt cx="3771800" cy="2695435"/>
            </a:xfrm>
          </p:grpSpPr>
          <p:sp>
            <p:nvSpPr>
              <p:cNvPr id="8" name="TextBox 7"/>
              <p:cNvSpPr txBox="1"/>
              <p:nvPr/>
            </p:nvSpPr>
            <p:spPr>
              <a:xfrm>
                <a:off x="2423592" y="1954078"/>
                <a:ext cx="3600400" cy="276999"/>
              </a:xfrm>
              <a:prstGeom prst="rect">
                <a:avLst/>
              </a:prstGeom>
              <a:noFill/>
            </p:spPr>
            <p:txBody>
              <a:bodyPr wrap="square" rtlCol="0">
                <a:spAutoFit/>
              </a:bodyPr>
              <a:lstStyle/>
              <a:p>
                <a:r>
                  <a:rPr lang="en-US" sz="1200" b="1" dirty="0">
                    <a:solidFill>
                      <a:schemeClr val="bg1">
                        <a:lumMod val="75000"/>
                      </a:schemeClr>
                    </a:solidFill>
                  </a:rPr>
                  <a:t>New enterprises growth </a:t>
                </a:r>
                <a:r>
                  <a:rPr lang="en-US" sz="1200" dirty="0">
                    <a:solidFill>
                      <a:schemeClr val="bg1">
                        <a:lumMod val="75000"/>
                      </a:schemeClr>
                    </a:solidFill>
                  </a:rPr>
                  <a:t>from 2009 to 2014 in Spain</a:t>
                </a:r>
                <a:endParaRPr lang="en-US" sz="1200" b="1" dirty="0">
                  <a:solidFill>
                    <a:schemeClr val="bg1">
                      <a:lumMod val="75000"/>
                    </a:schemeClr>
                  </a:solidFill>
                  <a:latin typeface="Signika Negative" pitchFamily="2" charset="0"/>
                </a:endParaRPr>
              </a:p>
            </p:txBody>
          </p:sp>
          <p:graphicFrame>
            <p:nvGraphicFramePr>
              <p:cNvPr id="39" name="Chart 38"/>
              <p:cNvGraphicFramePr>
                <a:graphicFrameLocks/>
              </p:cNvGraphicFramePr>
              <p:nvPr>
                <p:extLst>
                  <p:ext uri="{D42A27DB-BD31-4B8C-83A1-F6EECF244321}">
                    <p14:modId xmlns:p14="http://schemas.microsoft.com/office/powerpoint/2010/main" val="1174697437"/>
                  </p:ext>
                </p:extLst>
              </p:nvPr>
            </p:nvGraphicFramePr>
            <p:xfrm>
              <a:off x="2469232" y="2413817"/>
              <a:ext cx="3726160" cy="2235696"/>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24" name="Group 23"/>
            <p:cNvGrpSpPr/>
            <p:nvPr/>
          </p:nvGrpSpPr>
          <p:grpSpPr>
            <a:xfrm>
              <a:off x="1370682" y="1613863"/>
              <a:ext cx="3573190" cy="3687345"/>
              <a:chOff x="1127448" y="1739757"/>
              <a:chExt cx="3573190" cy="3687345"/>
            </a:xfrm>
          </p:grpSpPr>
          <p:sp>
            <p:nvSpPr>
              <p:cNvPr id="33" name="Subtitle 2"/>
              <p:cNvSpPr txBox="1">
                <a:spLocks/>
              </p:cNvSpPr>
              <p:nvPr/>
            </p:nvSpPr>
            <p:spPr>
              <a:xfrm>
                <a:off x="1127448" y="1739757"/>
                <a:ext cx="2808312" cy="3600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150" dirty="0">
                    <a:solidFill>
                      <a:schemeClr val="tx1">
                        <a:lumMod val="65000"/>
                        <a:lumOff val="35000"/>
                      </a:schemeClr>
                    </a:solidFill>
                    <a:latin typeface="Signika Negative" pitchFamily="2" charset="0"/>
                    <a:ea typeface="Franchise" pitchFamily="49" charset="0"/>
                  </a:rPr>
                  <a:t>What we’ve discovered</a:t>
                </a:r>
              </a:p>
            </p:txBody>
          </p:sp>
          <p:grpSp>
            <p:nvGrpSpPr>
              <p:cNvPr id="12" name="Group 11"/>
              <p:cNvGrpSpPr/>
              <p:nvPr/>
            </p:nvGrpSpPr>
            <p:grpSpPr>
              <a:xfrm>
                <a:off x="1218181" y="2348883"/>
                <a:ext cx="3465512" cy="792085"/>
                <a:chOff x="4878754" y="3265697"/>
                <a:chExt cx="3465512" cy="792085"/>
              </a:xfrm>
            </p:grpSpPr>
            <p:grpSp>
              <p:nvGrpSpPr>
                <p:cNvPr id="11" name="Group 10"/>
                <p:cNvGrpSpPr/>
                <p:nvPr/>
              </p:nvGrpSpPr>
              <p:grpSpPr>
                <a:xfrm>
                  <a:off x="4878754" y="3265697"/>
                  <a:ext cx="425461" cy="425461"/>
                  <a:chOff x="5183212" y="3344747"/>
                  <a:chExt cx="425461" cy="425461"/>
                </a:xfrm>
              </p:grpSpPr>
              <p:sp>
                <p:nvSpPr>
                  <p:cNvPr id="9" name="Oval 8"/>
                  <p:cNvSpPr/>
                  <p:nvPr/>
                </p:nvSpPr>
                <p:spPr>
                  <a:xfrm>
                    <a:off x="5183212" y="3344747"/>
                    <a:ext cx="425461" cy="425461"/>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407" y="3463417"/>
                    <a:ext cx="188121" cy="18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9" name="TextBox 58"/>
                <p:cNvSpPr txBox="1"/>
                <p:nvPr/>
              </p:nvSpPr>
              <p:spPr>
                <a:xfrm>
                  <a:off x="5304215" y="3303309"/>
                  <a:ext cx="3012201" cy="307777"/>
                </a:xfrm>
                <a:prstGeom prst="rect">
                  <a:avLst/>
                </a:prstGeom>
                <a:noFill/>
              </p:spPr>
              <p:txBody>
                <a:bodyPr wrap="square" rtlCol="0">
                  <a:spAutoFit/>
                </a:bodyPr>
                <a:lstStyle/>
                <a:p>
                  <a:r>
                    <a:rPr lang="en-US" sz="1400" b="1" dirty="0">
                      <a:solidFill>
                        <a:schemeClr val="bg1">
                          <a:lumMod val="50000"/>
                        </a:schemeClr>
                      </a:solidFill>
                      <a:latin typeface="Signika Negative" pitchFamily="2" charset="0"/>
                    </a:rPr>
                    <a:t>CaixaBank is already interested</a:t>
                  </a:r>
                  <a:endParaRPr lang="en-CA" sz="1400" b="1" dirty="0">
                    <a:solidFill>
                      <a:schemeClr val="bg1">
                        <a:lumMod val="50000"/>
                      </a:schemeClr>
                    </a:solidFill>
                    <a:latin typeface="Signika Negative" pitchFamily="2" charset="0"/>
                  </a:endParaRPr>
                </a:p>
              </p:txBody>
            </p:sp>
            <p:sp>
              <p:nvSpPr>
                <p:cNvPr id="66" name="TextBox 65"/>
                <p:cNvSpPr txBox="1"/>
                <p:nvPr/>
              </p:nvSpPr>
              <p:spPr>
                <a:xfrm>
                  <a:off x="5302341" y="3688450"/>
                  <a:ext cx="3041925" cy="369332"/>
                </a:xfrm>
                <a:prstGeom prst="rect">
                  <a:avLst/>
                </a:prstGeom>
                <a:noFill/>
              </p:spPr>
              <p:txBody>
                <a:bodyPr wrap="square" rtlCol="0">
                  <a:spAutoFit/>
                </a:bodyPr>
                <a:lstStyle/>
                <a:p>
                  <a:pPr algn="just"/>
                  <a:r>
                    <a:rPr lang="en-US" sz="900" b="1" dirty="0">
                      <a:solidFill>
                        <a:schemeClr val="bg1">
                          <a:lumMod val="65000"/>
                        </a:schemeClr>
                      </a:solidFill>
                    </a:rPr>
                    <a:t>The bank “La Caixa” is already actively searching for innovating startups.</a:t>
                  </a:r>
                  <a:endParaRPr lang="en-US" sz="900" dirty="0">
                    <a:solidFill>
                      <a:schemeClr val="bg1">
                        <a:lumMod val="65000"/>
                      </a:schemeClr>
                    </a:solidFill>
                  </a:endParaRPr>
                </a:p>
              </p:txBody>
            </p:sp>
            <p:grpSp>
              <p:nvGrpSpPr>
                <p:cNvPr id="67" name="Group 66"/>
                <p:cNvGrpSpPr/>
                <p:nvPr/>
              </p:nvGrpSpPr>
              <p:grpSpPr>
                <a:xfrm>
                  <a:off x="5364088" y="3303309"/>
                  <a:ext cx="2952328" cy="306372"/>
                  <a:chOff x="1536368" y="4437112"/>
                  <a:chExt cx="6432092" cy="278520"/>
                </a:xfrm>
              </p:grpSpPr>
              <p:cxnSp>
                <p:nvCxnSpPr>
                  <p:cNvPr id="71" name="Straight Connector 70"/>
                  <p:cNvCxnSpPr/>
                  <p:nvPr/>
                </p:nvCxnSpPr>
                <p:spPr>
                  <a:xfrm>
                    <a:off x="1536368" y="4437112"/>
                    <a:ext cx="64320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536368" y="4715632"/>
                    <a:ext cx="6432092"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1218181" y="3429307"/>
                <a:ext cx="3482457" cy="935797"/>
                <a:chOff x="1218181" y="3573323"/>
                <a:chExt cx="3482457" cy="935797"/>
              </a:xfrm>
            </p:grpSpPr>
            <p:grpSp>
              <p:nvGrpSpPr>
                <p:cNvPr id="74" name="Group 73"/>
                <p:cNvGrpSpPr/>
                <p:nvPr/>
              </p:nvGrpSpPr>
              <p:grpSpPr>
                <a:xfrm>
                  <a:off x="1218181" y="3573323"/>
                  <a:ext cx="3482457" cy="935797"/>
                  <a:chOff x="4878754" y="3265697"/>
                  <a:chExt cx="3482457" cy="935797"/>
                </a:xfrm>
              </p:grpSpPr>
              <p:grpSp>
                <p:nvGrpSpPr>
                  <p:cNvPr id="75" name="Group 74"/>
                  <p:cNvGrpSpPr/>
                  <p:nvPr/>
                </p:nvGrpSpPr>
                <p:grpSpPr>
                  <a:xfrm>
                    <a:off x="4878754" y="3265697"/>
                    <a:ext cx="425461" cy="425461"/>
                    <a:chOff x="5183212" y="3344747"/>
                    <a:chExt cx="425461" cy="425461"/>
                  </a:xfrm>
                </p:grpSpPr>
                <p:sp>
                  <p:nvSpPr>
                    <p:cNvPr id="81" name="Oval 80"/>
                    <p:cNvSpPr/>
                    <p:nvPr/>
                  </p:nvSpPr>
                  <p:spPr>
                    <a:xfrm>
                      <a:off x="5183212" y="3344747"/>
                      <a:ext cx="425461" cy="425461"/>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407" y="3463417"/>
                      <a:ext cx="188121" cy="18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6" name="TextBox 75"/>
                  <p:cNvSpPr txBox="1"/>
                  <p:nvPr/>
                </p:nvSpPr>
                <p:spPr>
                  <a:xfrm>
                    <a:off x="5304215" y="3337398"/>
                    <a:ext cx="2724169" cy="307777"/>
                  </a:xfrm>
                  <a:prstGeom prst="rect">
                    <a:avLst/>
                  </a:prstGeom>
                  <a:noFill/>
                </p:spPr>
                <p:txBody>
                  <a:bodyPr wrap="square" rtlCol="0">
                    <a:spAutoFit/>
                  </a:bodyPr>
                  <a:lstStyle/>
                  <a:p>
                    <a:r>
                      <a:rPr lang="en-US" sz="1400" b="1" dirty="0">
                        <a:solidFill>
                          <a:schemeClr val="bg1">
                            <a:lumMod val="50000"/>
                          </a:schemeClr>
                        </a:solidFill>
                        <a:latin typeface="Signika Negative" pitchFamily="2" charset="0"/>
                      </a:rPr>
                      <a:t>9 million euro fund was created </a:t>
                    </a:r>
                    <a:endParaRPr lang="en-CA" sz="1400" b="1" dirty="0">
                      <a:solidFill>
                        <a:schemeClr val="bg1">
                          <a:lumMod val="50000"/>
                        </a:schemeClr>
                      </a:solidFill>
                      <a:latin typeface="Signika Negative" pitchFamily="2" charset="0"/>
                    </a:endParaRPr>
                  </a:p>
                </p:txBody>
              </p:sp>
              <p:sp>
                <p:nvSpPr>
                  <p:cNvPr id="77" name="TextBox 76"/>
                  <p:cNvSpPr txBox="1"/>
                  <p:nvPr/>
                </p:nvSpPr>
                <p:spPr>
                  <a:xfrm>
                    <a:off x="5319286" y="3693663"/>
                    <a:ext cx="3041925" cy="507831"/>
                  </a:xfrm>
                  <a:prstGeom prst="rect">
                    <a:avLst/>
                  </a:prstGeom>
                  <a:noFill/>
                </p:spPr>
                <p:txBody>
                  <a:bodyPr wrap="square" rtlCol="0">
                    <a:spAutoFit/>
                  </a:bodyPr>
                  <a:lstStyle/>
                  <a:p>
                    <a:pPr algn="just"/>
                    <a:r>
                      <a:rPr lang="en-US" sz="900" b="1" dirty="0">
                        <a:solidFill>
                          <a:schemeClr val="bg1">
                            <a:lumMod val="65000"/>
                          </a:schemeClr>
                        </a:solidFill>
                      </a:rPr>
                      <a:t>The first fund of “La Caixa” for this purpose had the value of 8 million euros and from it resulted the creation of 113 innovative enterprises.</a:t>
                    </a:r>
                    <a:endParaRPr lang="en-US" sz="900" dirty="0">
                      <a:solidFill>
                        <a:schemeClr val="bg1">
                          <a:lumMod val="65000"/>
                        </a:schemeClr>
                      </a:solidFill>
                    </a:endParaRPr>
                  </a:p>
                </p:txBody>
              </p:sp>
            </p:grpSp>
            <p:cxnSp>
              <p:nvCxnSpPr>
                <p:cNvPr id="61" name="Straight Connector 60"/>
                <p:cNvCxnSpPr/>
                <p:nvPr/>
              </p:nvCxnSpPr>
              <p:spPr>
                <a:xfrm>
                  <a:off x="1703512" y="3626684"/>
                  <a:ext cx="295232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703512" y="3933056"/>
                  <a:ext cx="295232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1206404" y="4653136"/>
                <a:ext cx="3494234" cy="773966"/>
                <a:chOff x="1206404" y="4743266"/>
                <a:chExt cx="3494234" cy="773966"/>
              </a:xfrm>
            </p:grpSpPr>
            <p:grpSp>
              <p:nvGrpSpPr>
                <p:cNvPr id="44" name="Group 43"/>
                <p:cNvGrpSpPr/>
                <p:nvPr/>
              </p:nvGrpSpPr>
              <p:grpSpPr>
                <a:xfrm>
                  <a:off x="1206404" y="4743266"/>
                  <a:ext cx="3494234" cy="773966"/>
                  <a:chOff x="4878754" y="3265697"/>
                  <a:chExt cx="3494234" cy="773966"/>
                </a:xfrm>
              </p:grpSpPr>
              <p:grpSp>
                <p:nvGrpSpPr>
                  <p:cNvPr id="45" name="Group 44"/>
                  <p:cNvGrpSpPr/>
                  <p:nvPr/>
                </p:nvGrpSpPr>
                <p:grpSpPr>
                  <a:xfrm>
                    <a:off x="4878754" y="3265697"/>
                    <a:ext cx="425461" cy="425461"/>
                    <a:chOff x="5183212" y="3344747"/>
                    <a:chExt cx="425461" cy="425461"/>
                  </a:xfrm>
                </p:grpSpPr>
                <p:sp>
                  <p:nvSpPr>
                    <p:cNvPr id="55" name="Oval 54"/>
                    <p:cNvSpPr/>
                    <p:nvPr/>
                  </p:nvSpPr>
                  <p:spPr>
                    <a:xfrm>
                      <a:off x="5183212" y="3344747"/>
                      <a:ext cx="425461" cy="425461"/>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407" y="3463417"/>
                      <a:ext cx="188121" cy="18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TextBox 45"/>
                  <p:cNvSpPr txBox="1"/>
                  <p:nvPr/>
                </p:nvSpPr>
                <p:spPr>
                  <a:xfrm>
                    <a:off x="5304215" y="3337705"/>
                    <a:ext cx="2724169" cy="307777"/>
                  </a:xfrm>
                  <a:prstGeom prst="rect">
                    <a:avLst/>
                  </a:prstGeom>
                  <a:noFill/>
                </p:spPr>
                <p:txBody>
                  <a:bodyPr wrap="square" rtlCol="0">
                    <a:spAutoFit/>
                  </a:bodyPr>
                  <a:lstStyle/>
                  <a:p>
                    <a:r>
                      <a:rPr lang="en-US" sz="1400" b="1" dirty="0">
                        <a:solidFill>
                          <a:schemeClr val="bg1">
                            <a:lumMod val="50000"/>
                          </a:schemeClr>
                        </a:solidFill>
                        <a:latin typeface="Signika Negative" pitchFamily="2" charset="0"/>
                      </a:rPr>
                      <a:t>Wide network of investors</a:t>
                    </a:r>
                    <a:endParaRPr lang="en-CA" sz="1400" b="1" dirty="0">
                      <a:solidFill>
                        <a:schemeClr val="bg1">
                          <a:lumMod val="50000"/>
                        </a:schemeClr>
                      </a:solidFill>
                      <a:latin typeface="Signika Negative" pitchFamily="2" charset="0"/>
                    </a:endParaRPr>
                  </a:p>
                </p:txBody>
              </p:sp>
              <p:sp>
                <p:nvSpPr>
                  <p:cNvPr id="47" name="TextBox 46"/>
                  <p:cNvSpPr txBox="1"/>
                  <p:nvPr/>
                </p:nvSpPr>
                <p:spPr>
                  <a:xfrm>
                    <a:off x="5331063" y="3670331"/>
                    <a:ext cx="3041925" cy="369332"/>
                  </a:xfrm>
                  <a:prstGeom prst="rect">
                    <a:avLst/>
                  </a:prstGeom>
                  <a:noFill/>
                </p:spPr>
                <p:txBody>
                  <a:bodyPr wrap="square" rtlCol="0">
                    <a:spAutoFit/>
                  </a:bodyPr>
                  <a:lstStyle/>
                  <a:p>
                    <a:pPr algn="just"/>
                    <a:r>
                      <a:rPr lang="en-US" sz="900" b="1" dirty="0">
                        <a:solidFill>
                          <a:schemeClr val="bg1">
                            <a:lumMod val="65000"/>
                          </a:schemeClr>
                        </a:solidFill>
                      </a:rPr>
                      <a:t>La Caixa funds are provided primarily by their group but also by private and public investors.</a:t>
                    </a:r>
                    <a:endParaRPr lang="en-US" sz="900" dirty="0">
                      <a:solidFill>
                        <a:schemeClr val="bg1">
                          <a:lumMod val="65000"/>
                        </a:schemeClr>
                      </a:solidFill>
                    </a:endParaRPr>
                  </a:p>
                </p:txBody>
              </p:sp>
            </p:grpSp>
            <p:cxnSp>
              <p:nvCxnSpPr>
                <p:cNvPr id="63" name="Straight Connector 62"/>
                <p:cNvCxnSpPr/>
                <p:nvPr/>
              </p:nvCxnSpPr>
              <p:spPr>
                <a:xfrm>
                  <a:off x="1703512" y="4800530"/>
                  <a:ext cx="295232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703512" y="5106902"/>
                  <a:ext cx="295232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grpSp>
      <p:sp>
        <p:nvSpPr>
          <p:cNvPr id="68" name="Subtitle 2"/>
          <p:cNvSpPr txBox="1">
            <a:spLocks/>
          </p:cNvSpPr>
          <p:nvPr/>
        </p:nvSpPr>
        <p:spPr>
          <a:xfrm>
            <a:off x="536862" y="498984"/>
            <a:ext cx="6704814" cy="4525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Startup Market Opportunity</a:t>
            </a:r>
            <a:endParaRPr lang="en-US" sz="4000" b="1" spc="-150" dirty="0">
              <a:solidFill>
                <a:schemeClr val="tx1">
                  <a:lumMod val="65000"/>
                  <a:lumOff val="35000"/>
                </a:schemeClr>
              </a:solidFill>
              <a:latin typeface="Signika Negative" pitchFamily="2" charset="0"/>
              <a:ea typeface="Franchise" pitchFamily="49" charset="0"/>
            </a:endParaRPr>
          </a:p>
        </p:txBody>
      </p:sp>
    </p:spTree>
    <p:extLst>
      <p:ext uri="{BB962C8B-B14F-4D97-AF65-F5344CB8AC3E}">
        <p14:creationId xmlns:p14="http://schemas.microsoft.com/office/powerpoint/2010/main" val="35149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359696" y="2235384"/>
            <a:ext cx="5472608" cy="2492990"/>
          </a:xfrm>
          <a:prstGeom prst="rect">
            <a:avLst/>
          </a:prstGeom>
          <a:noFill/>
        </p:spPr>
        <p:txBody>
          <a:bodyPr wrap="square" rtlCol="0">
            <a:spAutoFit/>
          </a:bodyPr>
          <a:lstStyle/>
          <a:p>
            <a:pPr marL="171450" indent="-171450">
              <a:buClr>
                <a:srgbClr val="F5C24C"/>
              </a:buClr>
              <a:buFont typeface="Wingdings" pitchFamily="2" charset="2"/>
              <a:buChar char="ü"/>
            </a:pPr>
            <a:r>
              <a:rPr lang="en-US" sz="1200" dirty="0">
                <a:solidFill>
                  <a:schemeClr val="bg1">
                    <a:lumMod val="65000"/>
                  </a:schemeClr>
                </a:solidFill>
              </a:rPr>
              <a:t>Contrary to popular belief, Lorem Ipsum is not simply random text. It has roots in a piece</a:t>
            </a:r>
            <a:r>
              <a:rPr lang="en-US" sz="1200" dirty="0">
                <a:solidFill>
                  <a:schemeClr val="bg1">
                    <a:lumMod val="65000"/>
                  </a:schemeClr>
                </a:solidFill>
              </a:rPr>
              <a:t>. Lorem Ipsum is not simply random text. It has roots in a piece.</a:t>
            </a:r>
            <a:endParaRPr lang="en-US" sz="1200" dirty="0">
              <a:solidFill>
                <a:schemeClr val="bg1">
                  <a:lumMod val="65000"/>
                </a:schemeClr>
              </a:solidFill>
            </a:endParaRPr>
          </a:p>
          <a:p>
            <a:pPr marL="171450" indent="-171450">
              <a:buClr>
                <a:srgbClr val="F5C24C"/>
              </a:buClr>
              <a:buFont typeface="Wingdings" pitchFamily="2" charset="2"/>
              <a:buChar char="ü"/>
            </a:pPr>
            <a:endParaRPr lang="en-US" sz="1200" dirty="0">
              <a:solidFill>
                <a:schemeClr val="bg1">
                  <a:lumMod val="65000"/>
                </a:schemeClr>
              </a:solidFill>
            </a:endParaRPr>
          </a:p>
          <a:p>
            <a:pPr marL="171450" indent="-171450">
              <a:buClr>
                <a:srgbClr val="F5C24C"/>
              </a:buClr>
              <a:buFont typeface="Wingdings" pitchFamily="2" charset="2"/>
              <a:buChar char="ü"/>
            </a:pPr>
            <a:r>
              <a:rPr lang="en-US" sz="1200" dirty="0">
                <a:solidFill>
                  <a:schemeClr val="bg1">
                    <a:lumMod val="65000"/>
                  </a:schemeClr>
                </a:solidFill>
              </a:rPr>
              <a:t>Contrary to popular belief, Lorem Ipsum is not simply random </a:t>
            </a:r>
            <a:r>
              <a:rPr lang="en-US" sz="1200" dirty="0">
                <a:solidFill>
                  <a:schemeClr val="bg1">
                    <a:lumMod val="65000"/>
                  </a:schemeClr>
                </a:solidFill>
              </a:rPr>
              <a:t>text. </a:t>
            </a:r>
            <a:br>
              <a:rPr lang="en-US" sz="1200" dirty="0">
                <a:solidFill>
                  <a:schemeClr val="bg1">
                    <a:lumMod val="65000"/>
                  </a:schemeClr>
                </a:solidFill>
              </a:rPr>
            </a:br>
            <a:r>
              <a:rPr lang="en-US" sz="1200" dirty="0">
                <a:solidFill>
                  <a:schemeClr val="bg1">
                    <a:lumMod val="65000"/>
                  </a:schemeClr>
                </a:solidFill>
              </a:rPr>
              <a:t>It </a:t>
            </a:r>
            <a:r>
              <a:rPr lang="en-US" sz="1200" dirty="0">
                <a:solidFill>
                  <a:schemeClr val="bg1">
                    <a:lumMod val="65000"/>
                  </a:schemeClr>
                </a:solidFill>
              </a:rPr>
              <a:t>has roots in a piece.</a:t>
            </a:r>
          </a:p>
          <a:p>
            <a:pPr marL="171450" indent="-171450">
              <a:buClr>
                <a:srgbClr val="F5C24C"/>
              </a:buClr>
              <a:buFont typeface="Wingdings" pitchFamily="2" charset="2"/>
              <a:buChar char="ü"/>
            </a:pPr>
            <a:endParaRPr lang="en-US" sz="1200" dirty="0">
              <a:solidFill>
                <a:schemeClr val="bg1">
                  <a:lumMod val="65000"/>
                </a:schemeClr>
              </a:solidFill>
            </a:endParaRPr>
          </a:p>
          <a:p>
            <a:pPr marL="171450" indent="-171450">
              <a:buClr>
                <a:srgbClr val="F5C24C"/>
              </a:buClr>
              <a:buFont typeface="Wingdings" pitchFamily="2" charset="2"/>
              <a:buChar char="ü"/>
            </a:pPr>
            <a:r>
              <a:rPr lang="en-US" sz="1200" dirty="0">
                <a:solidFill>
                  <a:schemeClr val="bg1">
                    <a:lumMod val="65000"/>
                  </a:schemeClr>
                </a:solidFill>
              </a:rPr>
              <a:t>Contrary to popular belief, Lorem Ipsum is not simply random text. It has roots in a piece</a:t>
            </a:r>
            <a:r>
              <a:rPr lang="en-US" sz="1200" dirty="0">
                <a:solidFill>
                  <a:schemeClr val="bg1">
                    <a:lumMod val="65000"/>
                  </a:schemeClr>
                </a:solidFill>
              </a:rPr>
              <a:t>. </a:t>
            </a:r>
            <a:r>
              <a:rPr lang="en-US" sz="1200" dirty="0">
                <a:solidFill>
                  <a:schemeClr val="bg1">
                    <a:lumMod val="65000"/>
                  </a:schemeClr>
                </a:solidFill>
              </a:rPr>
              <a:t>Lorem Ipsum is not simply random text. </a:t>
            </a:r>
            <a:endParaRPr lang="en-US" sz="1200" dirty="0">
              <a:solidFill>
                <a:schemeClr val="bg1">
                  <a:lumMod val="65000"/>
                </a:schemeClr>
              </a:solidFill>
            </a:endParaRPr>
          </a:p>
          <a:p>
            <a:pPr marL="171450" indent="-171450">
              <a:buClr>
                <a:srgbClr val="F5C24C"/>
              </a:buClr>
              <a:buFont typeface="Wingdings" pitchFamily="2" charset="2"/>
              <a:buChar char="ü"/>
            </a:pPr>
            <a:endParaRPr lang="en-US" sz="1200" dirty="0">
              <a:solidFill>
                <a:schemeClr val="bg1">
                  <a:lumMod val="65000"/>
                </a:schemeClr>
              </a:solidFill>
            </a:endParaRPr>
          </a:p>
          <a:p>
            <a:pPr marL="171450" indent="-171450">
              <a:buClr>
                <a:srgbClr val="F5C24C"/>
              </a:buClr>
              <a:buFont typeface="Wingdings" pitchFamily="2" charset="2"/>
              <a:buChar char="ü"/>
            </a:pPr>
            <a:r>
              <a:rPr lang="en-US" sz="1200" dirty="0">
                <a:solidFill>
                  <a:schemeClr val="bg1">
                    <a:lumMod val="65000"/>
                  </a:schemeClr>
                </a:solidFill>
              </a:rPr>
              <a:t>Contrary to popular belief, Lorem Ipsum is not simply random text. It has roots in a piece.</a:t>
            </a:r>
          </a:p>
          <a:p>
            <a:pPr marL="171450" indent="-171450">
              <a:buClr>
                <a:srgbClr val="F5C24C"/>
              </a:buClr>
              <a:buFont typeface="Wingdings" pitchFamily="2" charset="2"/>
              <a:buChar char="ü"/>
            </a:pPr>
            <a:endParaRPr lang="en-US" sz="1200" dirty="0">
              <a:solidFill>
                <a:schemeClr val="bg1">
                  <a:lumMod val="65000"/>
                </a:schemeClr>
              </a:solidFill>
            </a:endParaRPr>
          </a:p>
          <a:p>
            <a:pPr marL="171450" indent="-171450">
              <a:buClr>
                <a:srgbClr val="F5C24C"/>
              </a:buClr>
              <a:buFont typeface="Wingdings" pitchFamily="2" charset="2"/>
              <a:buChar char="ü"/>
            </a:pPr>
            <a:r>
              <a:rPr lang="en-US" sz="1200" dirty="0">
                <a:solidFill>
                  <a:schemeClr val="bg1">
                    <a:lumMod val="65000"/>
                  </a:schemeClr>
                </a:solidFill>
              </a:rPr>
              <a:t>Contrary </a:t>
            </a:r>
            <a:r>
              <a:rPr lang="en-US" sz="1200" dirty="0">
                <a:solidFill>
                  <a:schemeClr val="bg1">
                    <a:lumMod val="65000"/>
                  </a:schemeClr>
                </a:solidFill>
              </a:rPr>
              <a:t>to popular belief, Lorem Ipsum is not simply random text. </a:t>
            </a:r>
            <a:endParaRPr lang="en-US" sz="1200" b="1" dirty="0">
              <a:solidFill>
                <a:schemeClr val="bg1">
                  <a:lumMod val="65000"/>
                </a:schemeClr>
              </a:solidFill>
              <a:latin typeface="Signika Negative" pitchFamily="2" charset="0"/>
            </a:endParaRPr>
          </a:p>
        </p:txBody>
      </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Bullet List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59" name="TextBox 58"/>
          <p:cNvSpPr txBox="1"/>
          <p:nvPr/>
        </p:nvSpPr>
        <p:spPr>
          <a:xfrm>
            <a:off x="2900156" y="5086928"/>
            <a:ext cx="6652228"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8" name="Flowchart: Off-page Connector 7"/>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11</a:t>
            </a:r>
            <a:endParaRPr lang="en-US" sz="1200" b="1"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9374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xEl>
                                              <p:pRg st="2" end="2"/>
                                            </p:txEl>
                                          </p:spTgt>
                                        </p:tgtEl>
                                        <p:attrNameLst>
                                          <p:attrName>style.visibility</p:attrName>
                                        </p:attrNameLst>
                                      </p:cBhvr>
                                      <p:to>
                                        <p:strVal val="visible"/>
                                      </p:to>
                                    </p:set>
                                    <p:animEffect transition="in" filter="fade">
                                      <p:cBhvr>
                                        <p:cTn id="19" dur="500"/>
                                        <p:tgtEl>
                                          <p:spTgt spid="2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animEffect transition="in" filter="fade">
                                      <p:cBhvr>
                                        <p:cTn id="23" dur="500"/>
                                        <p:tgtEl>
                                          <p:spTgt spid="2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xEl>
                                              <p:pRg st="8" end="8"/>
                                            </p:txEl>
                                          </p:spTgt>
                                        </p:tgtEl>
                                        <p:attrNameLst>
                                          <p:attrName>style.visibility</p:attrName>
                                        </p:attrNameLst>
                                      </p:cBhvr>
                                      <p:to>
                                        <p:strVal val="visible"/>
                                      </p:to>
                                    </p:set>
                                    <p:animEffect transition="in" filter="fade">
                                      <p:cBhvr>
                                        <p:cTn id="31" dur="500"/>
                                        <p:tgtEl>
                                          <p:spTgt spid="26">
                                            <p:txEl>
                                              <p:pRg st="8" end="8"/>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41" grpId="0"/>
      <p:bldP spid="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3359696" y="2235384"/>
            <a:ext cx="5472608" cy="2677656"/>
          </a:xfrm>
          <a:prstGeom prst="rect">
            <a:avLst/>
          </a:prstGeom>
          <a:noFill/>
        </p:spPr>
        <p:txBody>
          <a:bodyPr wrap="square" rtlCol="0">
            <a:spAutoFit/>
          </a:bodyPr>
          <a:lstStyle/>
          <a:p>
            <a:pPr marL="228600" indent="-228600">
              <a:buClr>
                <a:srgbClr val="F5C24C"/>
              </a:buClr>
              <a:buSzPct val="235000"/>
              <a:buFont typeface="+mj-lt"/>
              <a:buAutoNum type="arabicPeriod"/>
            </a:pPr>
            <a:r>
              <a:rPr lang="en-US" sz="1200" dirty="0">
                <a:solidFill>
                  <a:schemeClr val="bg1">
                    <a:lumMod val="65000"/>
                  </a:schemeClr>
                </a:solidFill>
              </a:rPr>
              <a:t>Contrary to popular belief, Lorem Ipsum is not simply random text. It has roots in a piece</a:t>
            </a:r>
            <a:r>
              <a:rPr lang="en-US" sz="1200" dirty="0">
                <a:solidFill>
                  <a:schemeClr val="bg1">
                    <a:lumMod val="65000"/>
                  </a:schemeClr>
                </a:solidFill>
              </a:rPr>
              <a:t>. Lorem Ipsum is not simply random text. It has roots in a piece</a:t>
            </a:r>
            <a:r>
              <a:rPr lang="en-US" sz="1200" dirty="0">
                <a:solidFill>
                  <a:schemeClr val="bg1">
                    <a:lumMod val="65000"/>
                  </a:schemeClr>
                </a:solidFill>
              </a:rPr>
              <a:t>.</a:t>
            </a: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r>
              <a:rPr lang="en-US" sz="1200" dirty="0">
                <a:solidFill>
                  <a:schemeClr val="bg1">
                    <a:lumMod val="65000"/>
                  </a:schemeClr>
                </a:solidFill>
              </a:rPr>
              <a:t>Contrary to popular belief, Lorem Ipsum is not simply random </a:t>
            </a:r>
            <a:r>
              <a:rPr lang="en-US" sz="1200" dirty="0">
                <a:solidFill>
                  <a:schemeClr val="bg1">
                    <a:lumMod val="65000"/>
                  </a:schemeClr>
                </a:solidFill>
              </a:rPr>
              <a:t>text. </a:t>
            </a:r>
            <a:br>
              <a:rPr lang="en-US" sz="1200" dirty="0">
                <a:solidFill>
                  <a:schemeClr val="bg1">
                    <a:lumMod val="65000"/>
                  </a:schemeClr>
                </a:solidFill>
              </a:rPr>
            </a:br>
            <a:r>
              <a:rPr lang="en-US" sz="1200" dirty="0">
                <a:solidFill>
                  <a:schemeClr val="bg1">
                    <a:lumMod val="65000"/>
                  </a:schemeClr>
                </a:solidFill>
              </a:rPr>
              <a:t>It </a:t>
            </a:r>
            <a:r>
              <a:rPr lang="en-US" sz="1200" dirty="0">
                <a:solidFill>
                  <a:schemeClr val="bg1">
                    <a:lumMod val="65000"/>
                  </a:schemeClr>
                </a:solidFill>
              </a:rPr>
              <a:t>has roots in a piece.</a:t>
            </a: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r>
              <a:rPr lang="en-US" sz="1200" dirty="0">
                <a:solidFill>
                  <a:schemeClr val="bg1">
                    <a:lumMod val="65000"/>
                  </a:schemeClr>
                </a:solidFill>
              </a:rPr>
              <a:t>Contrary to popular belief, Lorem Ipsum is not simply random text. It has roots in a piece</a:t>
            </a:r>
            <a:r>
              <a:rPr lang="en-US" sz="1200" dirty="0">
                <a:solidFill>
                  <a:schemeClr val="bg1">
                    <a:lumMod val="65000"/>
                  </a:schemeClr>
                </a:solidFill>
              </a:rPr>
              <a:t>. </a:t>
            </a:r>
            <a:r>
              <a:rPr lang="en-US" sz="1200" dirty="0">
                <a:solidFill>
                  <a:schemeClr val="bg1">
                    <a:lumMod val="65000"/>
                  </a:schemeClr>
                </a:solidFill>
              </a:rPr>
              <a:t>Lorem Ipsum is not simply random text. </a:t>
            </a:r>
            <a:endParaRPr lang="en-US" sz="1200" dirty="0">
              <a:solidFill>
                <a:schemeClr val="bg1">
                  <a:lumMod val="65000"/>
                </a:schemeClr>
              </a:solidFill>
            </a:endParaRP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endParaRPr lang="en-US" sz="1200" dirty="0">
              <a:solidFill>
                <a:schemeClr val="bg1">
                  <a:lumMod val="65000"/>
                </a:schemeClr>
              </a:solidFill>
            </a:endParaRPr>
          </a:p>
          <a:p>
            <a:pPr marL="228600" indent="-228600">
              <a:buClr>
                <a:srgbClr val="F5C24C"/>
              </a:buClr>
              <a:buSzPct val="235000"/>
              <a:buFont typeface="+mj-lt"/>
              <a:buAutoNum type="arabicPeriod"/>
            </a:pPr>
            <a:r>
              <a:rPr lang="en-US" sz="1200" dirty="0">
                <a:solidFill>
                  <a:schemeClr val="bg1">
                    <a:lumMod val="65000"/>
                  </a:schemeClr>
                </a:solidFill>
              </a:rPr>
              <a:t>Contrary to popular belief, Lorem Ipsum is not simply random text. It has roots in a piece</a:t>
            </a:r>
            <a:r>
              <a:rPr lang="en-US" sz="1200" dirty="0">
                <a:solidFill>
                  <a:schemeClr val="bg1">
                    <a:lumMod val="65000"/>
                  </a:schemeClr>
                </a:solidFill>
              </a:rPr>
              <a:t>.</a:t>
            </a:r>
            <a:endParaRPr lang="en-US" sz="1200" dirty="0">
              <a:solidFill>
                <a:schemeClr val="bg1">
                  <a:lumMod val="65000"/>
                </a:schemeClr>
              </a:solidFill>
              <a:latin typeface="Signika Negative" pitchFamily="2" charset="0"/>
            </a:endParaRPr>
          </a:p>
        </p:txBody>
      </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Numeric List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8" name="TextBox 7"/>
          <p:cNvSpPr txBox="1"/>
          <p:nvPr/>
        </p:nvSpPr>
        <p:spPr>
          <a:xfrm>
            <a:off x="2900156" y="5086928"/>
            <a:ext cx="6652228"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9" name="Flowchart: Off-page Connector 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12</a:t>
            </a:r>
            <a:endParaRPr lang="en-US" sz="1200" b="1"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39312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animEffect transition="in" filter="fade">
                                      <p:cBhvr>
                                        <p:cTn id="15" dur="500"/>
                                        <p:tgtEl>
                                          <p:spTgt spid="2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Effect transition="in" filter="fade">
                                      <p:cBhvr>
                                        <p:cTn id="19" dur="500"/>
                                        <p:tgtEl>
                                          <p:spTgt spid="2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xEl>
                                              <p:pRg st="6" end="6"/>
                                            </p:txEl>
                                          </p:spTgt>
                                        </p:tgtEl>
                                        <p:attrNameLst>
                                          <p:attrName>style.visibility</p:attrName>
                                        </p:attrNameLst>
                                      </p:cBhvr>
                                      <p:to>
                                        <p:strVal val="visible"/>
                                      </p:to>
                                    </p:set>
                                    <p:animEffect transition="in" filter="fade">
                                      <p:cBhvr>
                                        <p:cTn id="23" dur="500"/>
                                        <p:tgtEl>
                                          <p:spTgt spid="26">
                                            <p:txEl>
                                              <p:pRg st="6" end="6"/>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xEl>
                                              <p:pRg st="9" end="9"/>
                                            </p:txEl>
                                          </p:spTgt>
                                        </p:tgtEl>
                                        <p:attrNameLst>
                                          <p:attrName>style.visibility</p:attrName>
                                        </p:attrNameLst>
                                      </p:cBhvr>
                                      <p:to>
                                        <p:strVal val="visible"/>
                                      </p:to>
                                    </p:set>
                                    <p:animEffect transition="in" filter="fade">
                                      <p:cBhvr>
                                        <p:cTn id="27" dur="500"/>
                                        <p:tgtEl>
                                          <p:spTgt spid="26">
                                            <p:txEl>
                                              <p:pRg st="9" end="9"/>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5" grpId="0"/>
      <p:bldP spid="41"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Iconic List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26" name="TextBox 25"/>
          <p:cNvSpPr txBox="1"/>
          <p:nvPr/>
        </p:nvSpPr>
        <p:spPr>
          <a:xfrm>
            <a:off x="3640626" y="2236741"/>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32" name="TextBox 31"/>
          <p:cNvSpPr txBox="1"/>
          <p:nvPr/>
        </p:nvSpPr>
        <p:spPr>
          <a:xfrm>
            <a:off x="7169018" y="2236741"/>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3" name="Group 2"/>
          <p:cNvGrpSpPr/>
          <p:nvPr/>
        </p:nvGrpSpPr>
        <p:grpSpPr>
          <a:xfrm>
            <a:off x="3019163" y="2236738"/>
            <a:ext cx="534878" cy="534878"/>
            <a:chOff x="1495163" y="2236738"/>
            <a:chExt cx="534878" cy="534878"/>
          </a:xfrm>
        </p:grpSpPr>
        <p:sp>
          <p:nvSpPr>
            <p:cNvPr id="34" name="Oval 33"/>
            <p:cNvSpPr/>
            <p:nvPr/>
          </p:nvSpPr>
          <p:spPr>
            <a:xfrm>
              <a:off x="1495163" y="2236738"/>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873" y="2386098"/>
              <a:ext cx="219459" cy="2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6528048" y="2236738"/>
            <a:ext cx="534878" cy="534878"/>
            <a:chOff x="5004048" y="2236738"/>
            <a:chExt cx="534878" cy="534878"/>
          </a:xfrm>
        </p:grpSpPr>
        <p:sp>
          <p:nvSpPr>
            <p:cNvPr id="35" name="Oval 34"/>
            <p:cNvSpPr/>
            <p:nvPr/>
          </p:nvSpPr>
          <p:spPr>
            <a:xfrm>
              <a:off x="5004048" y="2236738"/>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408" y="2386098"/>
              <a:ext cx="236157" cy="23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6" name="TextBox 35"/>
          <p:cNvSpPr txBox="1"/>
          <p:nvPr/>
        </p:nvSpPr>
        <p:spPr>
          <a:xfrm>
            <a:off x="3640626" y="3171828"/>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37" name="TextBox 36"/>
          <p:cNvSpPr txBox="1"/>
          <p:nvPr/>
        </p:nvSpPr>
        <p:spPr>
          <a:xfrm>
            <a:off x="7169018" y="3171828"/>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46" name="TextBox 45"/>
          <p:cNvSpPr txBox="1"/>
          <p:nvPr/>
        </p:nvSpPr>
        <p:spPr>
          <a:xfrm>
            <a:off x="3640626" y="4109966"/>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sp>
        <p:nvSpPr>
          <p:cNvPr id="47" name="TextBox 46"/>
          <p:cNvSpPr txBox="1"/>
          <p:nvPr/>
        </p:nvSpPr>
        <p:spPr>
          <a:xfrm>
            <a:off x="7169018" y="4109966"/>
            <a:ext cx="2095337" cy="577081"/>
          </a:xfrm>
          <a:prstGeom prst="rect">
            <a:avLst/>
          </a:prstGeom>
          <a:noFill/>
        </p:spPr>
        <p:txBody>
          <a:bodyPr wrap="square" rtlCol="0">
            <a:spAutoFit/>
          </a:bodyPr>
          <a:lstStyle/>
          <a:p>
            <a:r>
              <a:rPr lang="en-US" sz="1050" dirty="0">
                <a:solidFill>
                  <a:schemeClr val="bg1">
                    <a:lumMod val="65000"/>
                  </a:schemeClr>
                </a:solidFill>
              </a:rPr>
              <a:t>Contrary to popular belief, Lorem Ipsum is not simply random text. It has roots in a piece.</a:t>
            </a:r>
            <a:endParaRPr lang="en-US" sz="1050" b="1" dirty="0">
              <a:solidFill>
                <a:schemeClr val="bg1">
                  <a:lumMod val="65000"/>
                </a:schemeClr>
              </a:solidFill>
              <a:latin typeface="Signika Negative" pitchFamily="2" charset="0"/>
            </a:endParaRPr>
          </a:p>
        </p:txBody>
      </p:sp>
      <p:grpSp>
        <p:nvGrpSpPr>
          <p:cNvPr id="4" name="Group 3"/>
          <p:cNvGrpSpPr/>
          <p:nvPr/>
        </p:nvGrpSpPr>
        <p:grpSpPr>
          <a:xfrm>
            <a:off x="3019163" y="3171825"/>
            <a:ext cx="534878" cy="534878"/>
            <a:chOff x="1495163" y="3171825"/>
            <a:chExt cx="534878" cy="534878"/>
          </a:xfrm>
        </p:grpSpPr>
        <p:sp>
          <p:nvSpPr>
            <p:cNvPr id="38" name="Oval 37"/>
            <p:cNvSpPr/>
            <p:nvPr/>
          </p:nvSpPr>
          <p:spPr>
            <a:xfrm>
              <a:off x="1495163" y="3171825"/>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2126" y="3354126"/>
              <a:ext cx="220950" cy="19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6528048" y="3171825"/>
            <a:ext cx="534878" cy="534878"/>
            <a:chOff x="5004048" y="3171825"/>
            <a:chExt cx="534878" cy="534878"/>
          </a:xfrm>
        </p:grpSpPr>
        <p:sp>
          <p:nvSpPr>
            <p:cNvPr id="40" name="Oval 39"/>
            <p:cNvSpPr/>
            <p:nvPr/>
          </p:nvSpPr>
          <p:spPr>
            <a:xfrm>
              <a:off x="5004048" y="3171825"/>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173863" y="3375852"/>
              <a:ext cx="195244" cy="14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8" name="TextBox 57"/>
          <p:cNvSpPr txBox="1"/>
          <p:nvPr/>
        </p:nvSpPr>
        <p:spPr>
          <a:xfrm>
            <a:off x="2900156" y="5056408"/>
            <a:ext cx="6652228"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grpSp>
        <p:nvGrpSpPr>
          <p:cNvPr id="6" name="Group 5"/>
          <p:cNvGrpSpPr/>
          <p:nvPr/>
        </p:nvGrpSpPr>
        <p:grpSpPr>
          <a:xfrm>
            <a:off x="6528048" y="4109963"/>
            <a:ext cx="534878" cy="534878"/>
            <a:chOff x="5004048" y="4109963"/>
            <a:chExt cx="534878" cy="534878"/>
          </a:xfrm>
        </p:grpSpPr>
        <p:sp>
          <p:nvSpPr>
            <p:cNvPr id="50" name="Oval 49"/>
            <p:cNvSpPr/>
            <p:nvPr/>
          </p:nvSpPr>
          <p:spPr>
            <a:xfrm>
              <a:off x="5004048" y="410996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140" y="426705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3019163" y="4109963"/>
            <a:ext cx="534878" cy="534878"/>
            <a:chOff x="1495163" y="4109963"/>
            <a:chExt cx="534878" cy="534878"/>
          </a:xfrm>
        </p:grpSpPr>
        <p:sp>
          <p:nvSpPr>
            <p:cNvPr id="48" name="Oval 47"/>
            <p:cNvSpPr/>
            <p:nvPr/>
          </p:nvSpPr>
          <p:spPr>
            <a:xfrm>
              <a:off x="1495163" y="410996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1780" y="4302869"/>
              <a:ext cx="220693" cy="16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7" name="Flowchart: Off-page Connector 26"/>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13</a:t>
            </a:r>
            <a:endParaRPr lang="en-US" sz="1200" b="1" dirty="0"/>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16906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par>
                          <p:cTn id="52" fill="hold">
                            <p:stCondLst>
                              <p:cond delay="5000"/>
                            </p:stCondLst>
                            <p:childTnLst>
                              <p:par>
                                <p:cTn id="53" presetID="53" presetClass="entr" presetSubtype="16"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par>
                          <p:cTn id="62" fill="hold">
                            <p:stCondLst>
                              <p:cond delay="6000"/>
                            </p:stCondLst>
                            <p:childTnLst>
                              <p:par>
                                <p:cTn id="63" presetID="53" presetClass="entr" presetSubtype="16"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p:cTn id="65" dur="500" fill="hold"/>
                                        <p:tgtEl>
                                          <p:spTgt spid="6"/>
                                        </p:tgtEl>
                                        <p:attrNameLst>
                                          <p:attrName>ppt_w</p:attrName>
                                        </p:attrNameLst>
                                      </p:cBhvr>
                                      <p:tavLst>
                                        <p:tav tm="0">
                                          <p:val>
                                            <p:fltVal val="0"/>
                                          </p:val>
                                        </p:tav>
                                        <p:tav tm="100000">
                                          <p:val>
                                            <p:strVal val="#ppt_w"/>
                                          </p:val>
                                        </p:tav>
                                      </p:tavLst>
                                    </p:anim>
                                    <p:anim calcmode="lin" valueType="num">
                                      <p:cBhvr>
                                        <p:cTn id="66" dur="500" fill="hold"/>
                                        <p:tgtEl>
                                          <p:spTgt spid="6"/>
                                        </p:tgtEl>
                                        <p:attrNameLst>
                                          <p:attrName>ppt_h</p:attrName>
                                        </p:attrNameLst>
                                      </p:cBhvr>
                                      <p:tavLst>
                                        <p:tav tm="0">
                                          <p:val>
                                            <p:fltVal val="0"/>
                                          </p:val>
                                        </p:tav>
                                        <p:tav tm="100000">
                                          <p:val>
                                            <p:strVal val="#ppt_h"/>
                                          </p:val>
                                        </p:tav>
                                      </p:tavLst>
                                    </p:anim>
                                    <p:animEffect transition="in" filter="fade">
                                      <p:cBhvr>
                                        <p:cTn id="67" dur="500"/>
                                        <p:tgtEl>
                                          <p:spTgt spid="6"/>
                                        </p:tgtEl>
                                      </p:cBhvr>
                                    </p:animEffect>
                                  </p:childTnLst>
                                </p:cTn>
                              </p:par>
                            </p:childTnLst>
                          </p:cTn>
                        </p:par>
                        <p:par>
                          <p:cTn id="68" fill="hold">
                            <p:stCondLst>
                              <p:cond delay="6500"/>
                            </p:stCondLst>
                            <p:childTnLst>
                              <p:par>
                                <p:cTn id="69" presetID="10"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par>
                          <p:cTn id="72" fill="hold">
                            <p:stCondLst>
                              <p:cond delay="7000"/>
                            </p:stCondLst>
                            <p:childTnLst>
                              <p:par>
                                <p:cTn id="73" presetID="10" presetClass="entr" presetSubtype="0"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26" grpId="0"/>
      <p:bldP spid="32" grpId="0"/>
      <p:bldP spid="36" grpId="0"/>
      <p:bldP spid="37" grpId="0"/>
      <p:bldP spid="46" grpId="0"/>
      <p:bldP spid="47"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Client List Slide</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2" name="Group 1"/>
          <p:cNvGrpSpPr/>
          <p:nvPr/>
        </p:nvGrpSpPr>
        <p:grpSpPr>
          <a:xfrm>
            <a:off x="3215680" y="2204864"/>
            <a:ext cx="5760640" cy="1474068"/>
            <a:chOff x="1691680" y="2276872"/>
            <a:chExt cx="5760640" cy="1474068"/>
          </a:xfrm>
        </p:grpSpPr>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1145" y="2864995"/>
              <a:ext cx="1065381"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0449" y="2904502"/>
              <a:ext cx="863144" cy="19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44861" y="3534726"/>
              <a:ext cx="1012612" cy="21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6912" y="2908495"/>
              <a:ext cx="903649" cy="216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1680" y="2904502"/>
              <a:ext cx="958129" cy="22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21145" y="2276872"/>
              <a:ext cx="836903" cy="226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91680" y="2295271"/>
              <a:ext cx="1024878" cy="24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10449" y="2300262"/>
              <a:ext cx="941871" cy="23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861" y="2333636"/>
              <a:ext cx="729649" cy="16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91680" y="3514474"/>
              <a:ext cx="941871" cy="23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Rectangle 13"/>
          <p:cNvSpPr/>
          <p:nvPr/>
        </p:nvSpPr>
        <p:spPr>
          <a:xfrm>
            <a:off x="1523998" y="4058356"/>
            <a:ext cx="9144002" cy="981927"/>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2852950" y="4014589"/>
            <a:ext cx="6416782" cy="864096"/>
            <a:chOff x="1328950" y="4014589"/>
            <a:chExt cx="6416782" cy="864096"/>
          </a:xfrm>
        </p:grpSpPr>
        <p:sp>
          <p:nvSpPr>
            <p:cNvPr id="15" name="Subtitle 2"/>
            <p:cNvSpPr txBox="1">
              <a:spLocks/>
            </p:cNvSpPr>
            <p:nvPr/>
          </p:nvSpPr>
          <p:spPr>
            <a:xfrm>
              <a:off x="2054410" y="4172421"/>
              <a:ext cx="5691322" cy="3103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solidFill>
                    <a:schemeClr val="bg1"/>
                  </a:solidFill>
                  <a:latin typeface="+mj-lt"/>
                  <a:ea typeface="Franchise" pitchFamily="49" charset="0"/>
                </a:rPr>
                <a:t>Service to others is the rent you pay for your room here on earth</a:t>
              </a:r>
              <a:endParaRPr lang="en-US" sz="1600" b="1">
                <a:solidFill>
                  <a:schemeClr val="bg1"/>
                </a:solidFill>
                <a:latin typeface="+mj-lt"/>
                <a:ea typeface="Franchise" pitchFamily="49" charset="0"/>
              </a:endParaRPr>
            </a:p>
          </p:txBody>
        </p:sp>
        <p:sp>
          <p:nvSpPr>
            <p:cNvPr id="16" name="Subtitle 2"/>
            <p:cNvSpPr txBox="1">
              <a:spLocks/>
            </p:cNvSpPr>
            <p:nvPr/>
          </p:nvSpPr>
          <p:spPr>
            <a:xfrm>
              <a:off x="1328950" y="4014589"/>
              <a:ext cx="725460"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500" spc="-150" dirty="0">
                  <a:solidFill>
                    <a:schemeClr val="bg1"/>
                  </a:solidFill>
                  <a:latin typeface="Signika Negative" pitchFamily="2" charset="0"/>
                  <a:ea typeface="Franchise" pitchFamily="49" charset="0"/>
                </a:rPr>
                <a:t>“</a:t>
              </a:r>
            </a:p>
          </p:txBody>
        </p:sp>
        <p:sp>
          <p:nvSpPr>
            <p:cNvPr id="27" name="TextBox 26"/>
            <p:cNvSpPr txBox="1"/>
            <p:nvPr/>
          </p:nvSpPr>
          <p:spPr>
            <a:xfrm>
              <a:off x="2054410" y="4417020"/>
              <a:ext cx="5392596" cy="461665"/>
            </a:xfrm>
            <a:prstGeom prst="rect">
              <a:avLst/>
            </a:prstGeom>
            <a:noFill/>
          </p:spPr>
          <p:txBody>
            <a:bodyPr wrap="square" rtlCol="0">
              <a:spAutoFit/>
            </a:bodyPr>
            <a:lstStyle/>
            <a:p>
              <a:r>
                <a:rPr lang="en-US" sz="1200">
                  <a:solidFill>
                    <a:schemeClr val="bg1"/>
                  </a:solidFill>
                </a:rPr>
                <a:t>Lorem Ipsum is not simply random text. It has roots in a piece of classical Latin literature from 45 BC.</a:t>
              </a:r>
              <a:endParaRPr lang="en-US" sz="1200" b="1">
                <a:solidFill>
                  <a:schemeClr val="bg1"/>
                </a:solidFill>
                <a:latin typeface="Signika Negative" pitchFamily="2" charset="0"/>
              </a:endParaRPr>
            </a:p>
          </p:txBody>
        </p:sp>
      </p:grpSp>
      <p:sp>
        <p:nvSpPr>
          <p:cNvPr id="28" name="TextBox 27"/>
          <p:cNvSpPr txBox="1"/>
          <p:nvPr/>
        </p:nvSpPr>
        <p:spPr>
          <a:xfrm>
            <a:off x="2900156" y="5230944"/>
            <a:ext cx="6652228"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Contrary to popular belief It has roots in a piece of classical Latin literature from 45 BC. </a:t>
            </a:r>
            <a:endParaRPr lang="en-US" sz="1200" b="1" dirty="0">
              <a:solidFill>
                <a:schemeClr val="bg1">
                  <a:lumMod val="65000"/>
                </a:schemeClr>
              </a:solidFill>
              <a:latin typeface="Signika Negative" pitchFamily="2" charset="0"/>
            </a:endParaRPr>
          </a:p>
        </p:txBody>
      </p:sp>
      <p:sp>
        <p:nvSpPr>
          <p:cNvPr id="29" name="Flowchart: Off-page Connector 2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14</a:t>
            </a:r>
            <a:endParaRPr lang="en-US" sz="1200" b="1" dirty="0"/>
          </a:p>
        </p:txBody>
      </p:sp>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975260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animBg="1"/>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4655840" y="2636106"/>
            <a:ext cx="4419980" cy="830997"/>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sp>
        <p:nvSpPr>
          <p:cNvPr id="7" name="Rectangle 6"/>
          <p:cNvSpPr/>
          <p:nvPr/>
        </p:nvSpPr>
        <p:spPr>
          <a:xfrm>
            <a:off x="1523998" y="3861048"/>
            <a:ext cx="9144002" cy="1080120"/>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2564918" y="665312"/>
            <a:ext cx="670481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Testimonial Sample Slide</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 name="Group 2"/>
          <p:cNvGrpSpPr/>
          <p:nvPr/>
        </p:nvGrpSpPr>
        <p:grpSpPr>
          <a:xfrm>
            <a:off x="2852950" y="3866381"/>
            <a:ext cx="6416782" cy="864096"/>
            <a:chOff x="1328950" y="3866381"/>
            <a:chExt cx="6416782" cy="864096"/>
          </a:xfrm>
        </p:grpSpPr>
        <p:sp>
          <p:nvSpPr>
            <p:cNvPr id="27" name="Subtitle 2"/>
            <p:cNvSpPr txBox="1">
              <a:spLocks/>
            </p:cNvSpPr>
            <p:nvPr/>
          </p:nvSpPr>
          <p:spPr>
            <a:xfrm>
              <a:off x="2054410" y="4024213"/>
              <a:ext cx="5691322" cy="3103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solidFill>
                    <a:schemeClr val="bg1"/>
                  </a:solidFill>
                  <a:latin typeface="+mj-lt"/>
                  <a:ea typeface="Franchise" pitchFamily="49" charset="0"/>
                </a:rPr>
                <a:t>Service to others is the rent you pay for your room here on earth</a:t>
              </a:r>
              <a:endParaRPr lang="en-US" sz="1600" b="1" dirty="0">
                <a:solidFill>
                  <a:schemeClr val="bg1"/>
                </a:solidFill>
                <a:latin typeface="+mj-lt"/>
                <a:ea typeface="Franchise" pitchFamily="49" charset="0"/>
              </a:endParaRPr>
            </a:p>
          </p:txBody>
        </p:sp>
        <p:sp>
          <p:nvSpPr>
            <p:cNvPr id="28" name="Subtitle 2"/>
            <p:cNvSpPr txBox="1">
              <a:spLocks/>
            </p:cNvSpPr>
            <p:nvPr/>
          </p:nvSpPr>
          <p:spPr>
            <a:xfrm>
              <a:off x="1328950" y="3866381"/>
              <a:ext cx="725460"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500" spc="-150" dirty="0">
                  <a:solidFill>
                    <a:schemeClr val="bg1"/>
                  </a:solidFill>
                  <a:latin typeface="Signika Negative" pitchFamily="2" charset="0"/>
                  <a:ea typeface="Franchise" pitchFamily="49" charset="0"/>
                </a:rPr>
                <a:t>“</a:t>
              </a:r>
            </a:p>
          </p:txBody>
        </p:sp>
        <p:sp>
          <p:nvSpPr>
            <p:cNvPr id="29" name="TextBox 28"/>
            <p:cNvSpPr txBox="1"/>
            <p:nvPr/>
          </p:nvSpPr>
          <p:spPr>
            <a:xfrm>
              <a:off x="2054410" y="4268812"/>
              <a:ext cx="5392596" cy="461665"/>
            </a:xfrm>
            <a:prstGeom prst="rect">
              <a:avLst/>
            </a:prstGeom>
            <a:noFill/>
          </p:spPr>
          <p:txBody>
            <a:bodyPr wrap="square" rtlCol="0">
              <a:spAutoFit/>
            </a:bodyPr>
            <a:lstStyle/>
            <a:p>
              <a:r>
                <a:rPr lang="en-US" sz="1200" dirty="0">
                  <a:solidFill>
                    <a:schemeClr val="bg1"/>
                  </a:solidFill>
                </a:rPr>
                <a:t>Lorem Ipsum is not simply random text. It has roots in a piece of classical Latin literature from 45 BC.</a:t>
              </a:r>
              <a:endParaRPr lang="en-US" sz="1200" b="1" dirty="0">
                <a:solidFill>
                  <a:schemeClr val="bg1"/>
                </a:solidFill>
                <a:latin typeface="Signika Negative" pitchFamily="2" charset="0"/>
              </a:endParaRPr>
            </a:p>
          </p:txBody>
        </p:sp>
      </p:grpSp>
      <p:grpSp>
        <p:nvGrpSpPr>
          <p:cNvPr id="30" name="Group 29"/>
          <p:cNvGrpSpPr/>
          <p:nvPr/>
        </p:nvGrpSpPr>
        <p:grpSpPr>
          <a:xfrm>
            <a:off x="3029576" y="2170959"/>
            <a:ext cx="1410240" cy="1370085"/>
            <a:chOff x="993745" y="2835541"/>
            <a:chExt cx="1877029" cy="1823583"/>
          </a:xfrm>
        </p:grpSpPr>
        <p:sp>
          <p:nvSpPr>
            <p:cNvPr id="31" name="Oval 30"/>
            <p:cNvSpPr/>
            <p:nvPr/>
          </p:nvSpPr>
          <p:spPr>
            <a:xfrm>
              <a:off x="1125605" y="2835541"/>
              <a:ext cx="1728192" cy="1728192"/>
            </a:xfrm>
            <a:prstGeom prst="ellipse">
              <a:avLst/>
            </a:prstGeom>
            <a:noFill/>
            <a:ln w="28575">
              <a:solidFill>
                <a:srgbClr val="F5C24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gonal Stripe 8"/>
            <p:cNvSpPr/>
            <p:nvPr/>
          </p:nvSpPr>
          <p:spPr>
            <a:xfrm>
              <a:off x="2062611" y="2867004"/>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iagonal Stripe 8"/>
            <p:cNvSpPr/>
            <p:nvPr/>
          </p:nvSpPr>
          <p:spPr>
            <a:xfrm>
              <a:off x="993745" y="3905672"/>
              <a:ext cx="808163" cy="753452"/>
            </a:xfrm>
            <a:custGeom>
              <a:avLst/>
              <a:gdLst>
                <a:gd name="connsiteX0" fmla="*/ 0 w 1800200"/>
                <a:gd name="connsiteY0" fmla="*/ 900100 h 1800200"/>
                <a:gd name="connsiteX1" fmla="*/ 900100 w 1800200"/>
                <a:gd name="connsiteY1" fmla="*/ 0 h 1800200"/>
                <a:gd name="connsiteX2" fmla="*/ 1800200 w 1800200"/>
                <a:gd name="connsiteY2" fmla="*/ 0 h 1800200"/>
                <a:gd name="connsiteX3" fmla="*/ 0 w 1800200"/>
                <a:gd name="connsiteY3" fmla="*/ 1800200 h 1800200"/>
                <a:gd name="connsiteX4" fmla="*/ 0 w 1800200"/>
                <a:gd name="connsiteY4" fmla="*/ 900100 h 1800200"/>
                <a:gd name="connsiteX0" fmla="*/ 0 w 1800200"/>
                <a:gd name="connsiteY0" fmla="*/ 900100 h 1800200"/>
                <a:gd name="connsiteX1" fmla="*/ 1426311 w 1800200"/>
                <a:gd name="connsiteY1" fmla="*/ 232914 h 1800200"/>
                <a:gd name="connsiteX2" fmla="*/ 1800200 w 1800200"/>
                <a:gd name="connsiteY2" fmla="*/ 0 h 1800200"/>
                <a:gd name="connsiteX3" fmla="*/ 0 w 1800200"/>
                <a:gd name="connsiteY3" fmla="*/ 1800200 h 1800200"/>
                <a:gd name="connsiteX4" fmla="*/ 0 w 1800200"/>
                <a:gd name="connsiteY4" fmla="*/ 900100 h 1800200"/>
                <a:gd name="connsiteX0" fmla="*/ 0 w 1895091"/>
                <a:gd name="connsiteY0" fmla="*/ 208191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810883 w 1895091"/>
                <a:gd name="connsiteY0" fmla="*/ 1072629 h 2081919"/>
                <a:gd name="connsiteX1" fmla="*/ 1521202 w 1895091"/>
                <a:gd name="connsiteY1" fmla="*/ 232914 h 2081919"/>
                <a:gd name="connsiteX2" fmla="*/ 1895091 w 1895091"/>
                <a:gd name="connsiteY2" fmla="*/ 0 h 2081919"/>
                <a:gd name="connsiteX3" fmla="*/ 94891 w 1895091"/>
                <a:gd name="connsiteY3" fmla="*/ 1800200 h 2081919"/>
                <a:gd name="connsiteX4" fmla="*/ 0 w 1895091"/>
                <a:gd name="connsiteY4" fmla="*/ 2081919 h 2081919"/>
                <a:gd name="connsiteX0" fmla="*/ 715992 w 1800200"/>
                <a:gd name="connsiteY0" fmla="*/ 1072629 h 1800200"/>
                <a:gd name="connsiteX1" fmla="*/ 1426311 w 1800200"/>
                <a:gd name="connsiteY1" fmla="*/ 232914 h 1800200"/>
                <a:gd name="connsiteX2" fmla="*/ 1800200 w 1800200"/>
                <a:gd name="connsiteY2" fmla="*/ 0 h 1800200"/>
                <a:gd name="connsiteX3" fmla="*/ 0 w 1800200"/>
                <a:gd name="connsiteY3" fmla="*/ 1800200 h 1800200"/>
                <a:gd name="connsiteX4" fmla="*/ 707366 w 1800200"/>
                <a:gd name="connsiteY4" fmla="*/ 1072629 h 1800200"/>
                <a:gd name="connsiteX5" fmla="*/ 715992 w 1800200"/>
                <a:gd name="connsiteY5" fmla="*/ 1072629 h 1800200"/>
                <a:gd name="connsiteX0" fmla="*/ 79034 w 1163242"/>
                <a:gd name="connsiteY0" fmla="*/ 1072629 h 1169747"/>
                <a:gd name="connsiteX1" fmla="*/ 789353 w 1163242"/>
                <a:gd name="connsiteY1" fmla="*/ 232914 h 1169747"/>
                <a:gd name="connsiteX2" fmla="*/ 1163242 w 1163242"/>
                <a:gd name="connsiteY2" fmla="*/ 0 h 1169747"/>
                <a:gd name="connsiteX3" fmla="*/ 493102 w 1163242"/>
                <a:gd name="connsiteY3" fmla="*/ 635634 h 1169747"/>
                <a:gd name="connsiteX4" fmla="*/ 70408 w 1163242"/>
                <a:gd name="connsiteY4" fmla="*/ 1072629 h 1169747"/>
                <a:gd name="connsiteX5" fmla="*/ 79034 w 1163242"/>
                <a:gd name="connsiteY5" fmla="*/ 1072629 h 1169747"/>
                <a:gd name="connsiteX0" fmla="*/ 405441 w 1092834"/>
                <a:gd name="connsiteY0" fmla="*/ 598177 h 1072629"/>
                <a:gd name="connsiteX1" fmla="*/ 718945 w 1092834"/>
                <a:gd name="connsiteY1" fmla="*/ 232914 h 1072629"/>
                <a:gd name="connsiteX2" fmla="*/ 1092834 w 1092834"/>
                <a:gd name="connsiteY2" fmla="*/ 0 h 1072629"/>
                <a:gd name="connsiteX3" fmla="*/ 422694 w 1092834"/>
                <a:gd name="connsiteY3" fmla="*/ 635634 h 1072629"/>
                <a:gd name="connsiteX4" fmla="*/ 0 w 1092834"/>
                <a:gd name="connsiteY4" fmla="*/ 1072629 h 1072629"/>
                <a:gd name="connsiteX5" fmla="*/ 405441 w 1092834"/>
                <a:gd name="connsiteY5" fmla="*/ 598177 h 1072629"/>
                <a:gd name="connsiteX0" fmla="*/ 120770 w 808163"/>
                <a:gd name="connsiteY0" fmla="*/ 598177 h 753452"/>
                <a:gd name="connsiteX1" fmla="*/ 434274 w 808163"/>
                <a:gd name="connsiteY1" fmla="*/ 232914 h 753452"/>
                <a:gd name="connsiteX2" fmla="*/ 808163 w 808163"/>
                <a:gd name="connsiteY2" fmla="*/ 0 h 753452"/>
                <a:gd name="connsiteX3" fmla="*/ 138023 w 808163"/>
                <a:gd name="connsiteY3" fmla="*/ 635634 h 753452"/>
                <a:gd name="connsiteX4" fmla="*/ 0 w 808163"/>
                <a:gd name="connsiteY4" fmla="*/ 753452 h 753452"/>
                <a:gd name="connsiteX5" fmla="*/ 120770 w 808163"/>
                <a:gd name="connsiteY5" fmla="*/ 598177 h 75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8163" h="753452">
                  <a:moveTo>
                    <a:pt x="120770" y="598177"/>
                  </a:moveTo>
                  <a:lnTo>
                    <a:pt x="434274" y="232914"/>
                  </a:lnTo>
                  <a:lnTo>
                    <a:pt x="808163" y="0"/>
                  </a:lnTo>
                  <a:lnTo>
                    <a:pt x="138023" y="635634"/>
                  </a:lnTo>
                  <a:lnTo>
                    <a:pt x="0" y="753452"/>
                  </a:lnTo>
                  <a:cubicBezTo>
                    <a:pt x="270294" y="417022"/>
                    <a:pt x="-149524" y="934607"/>
                    <a:pt x="120770" y="598177"/>
                  </a:cubicBez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p:cNvSpPr/>
            <p:nvPr/>
          </p:nvSpPr>
          <p:spPr>
            <a:xfrm>
              <a:off x="1187624" y="2897560"/>
              <a:ext cx="1604154" cy="160415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4655376" y="2132859"/>
            <a:ext cx="2520744" cy="472637"/>
            <a:chOff x="3131376" y="2132856"/>
            <a:chExt cx="2520744" cy="472637"/>
          </a:xfrm>
        </p:grpSpPr>
        <p:sp>
          <p:nvSpPr>
            <p:cNvPr id="42" name="TextBox 41"/>
            <p:cNvSpPr txBox="1"/>
            <p:nvPr/>
          </p:nvSpPr>
          <p:spPr>
            <a:xfrm>
              <a:off x="3131376" y="2132856"/>
              <a:ext cx="2520744"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Martina Cuyamel</a:t>
              </a:r>
              <a:endParaRPr lang="en-US" sz="1600" b="1" dirty="0">
                <a:solidFill>
                  <a:schemeClr val="tx1">
                    <a:lumMod val="65000"/>
                    <a:lumOff val="35000"/>
                  </a:schemeClr>
                </a:solidFill>
                <a:latin typeface="Signika Negative" pitchFamily="2" charset="0"/>
              </a:endParaRPr>
            </a:p>
          </p:txBody>
        </p:sp>
        <p:sp>
          <p:nvSpPr>
            <p:cNvPr id="43" name="TextBox 42"/>
            <p:cNvSpPr txBox="1"/>
            <p:nvPr/>
          </p:nvSpPr>
          <p:spPr>
            <a:xfrm>
              <a:off x="3131376" y="2359272"/>
              <a:ext cx="1666173" cy="246221"/>
            </a:xfrm>
            <a:prstGeom prst="rect">
              <a:avLst/>
            </a:prstGeom>
            <a:noFill/>
          </p:spPr>
          <p:txBody>
            <a:bodyPr wrap="square" rtlCol="0">
              <a:spAutoFit/>
            </a:bodyPr>
            <a:lstStyle/>
            <a:p>
              <a:r>
                <a:rPr lang="en-US" sz="1000" i="1">
                  <a:solidFill>
                    <a:schemeClr val="bg1">
                      <a:lumMod val="65000"/>
                    </a:schemeClr>
                  </a:solidFill>
                  <a:latin typeface="Signika Negative" pitchFamily="2" charset="0"/>
                </a:rPr>
                <a:t>PC Magazine Editor</a:t>
              </a:r>
              <a:endParaRPr lang="en-US" sz="1000" i="1">
                <a:solidFill>
                  <a:schemeClr val="bg1">
                    <a:lumMod val="65000"/>
                  </a:schemeClr>
                </a:solidFill>
                <a:latin typeface="Signika Negative" pitchFamily="2" charset="0"/>
              </a:endParaRPr>
            </a:p>
          </p:txBody>
        </p:sp>
      </p:grpSp>
      <p:sp>
        <p:nvSpPr>
          <p:cNvPr id="93" name="TextBox 92"/>
          <p:cNvSpPr txBox="1"/>
          <p:nvPr/>
        </p:nvSpPr>
        <p:spPr>
          <a:xfrm>
            <a:off x="2900156" y="5229203"/>
            <a:ext cx="6436204"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Contrary to popular belief It has roots in a piece of classical Latin literature from 45 BC. </a:t>
            </a:r>
            <a:endParaRPr lang="en-US" sz="1200" dirty="0">
              <a:solidFill>
                <a:schemeClr val="bg1">
                  <a:lumMod val="65000"/>
                </a:schemeClr>
              </a:solidFill>
              <a:latin typeface="Signika Negative" pitchFamily="2" charset="0"/>
            </a:endParaRPr>
          </a:p>
        </p:txBody>
      </p:sp>
      <p:sp>
        <p:nvSpPr>
          <p:cNvPr id="19" name="Flowchart: Off-page Connector 1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15</a:t>
            </a:r>
            <a:endParaRPr lang="en-US" sz="1200" b="1" dirty="0"/>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4959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500"/>
                            </p:stCondLst>
                            <p:childTnLst>
                              <p:par>
                                <p:cTn id="27" presetID="16" presetClass="entr" presetSubtype="21"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 grpId="0" animBg="1"/>
      <p:bldP spid="9" grpId="0"/>
      <p:bldP spid="11" grpId="0"/>
      <p:bldP spid="9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2896336" y="2132856"/>
            <a:ext cx="6420974" cy="3639888"/>
          </a:xfrm>
          <a:prstGeom prst="rect">
            <a:avLst/>
          </a:prstGeom>
          <a:noFill/>
        </p:spPr>
        <p:txBody>
          <a:bodyPr wrap="square" rIns="144000" bIns="36000" numCol="2" spcCol="360000" rtlCol="0">
            <a:spAutoFit/>
          </a:bodyPr>
          <a:lstStyle/>
          <a:p>
            <a:pPr algn="just"/>
            <a:r>
              <a:rPr lang="en-US" sz="1200" dirty="0">
                <a:solidFill>
                  <a:schemeClr val="bg1">
                    <a:lumMod val="65000"/>
                  </a:schemeClr>
                </a:solidFill>
              </a:rPr>
              <a:t>Contrary to popular belief, Lorem Ipsum is not simply random text. It has roots in a piece of classical Latin literature from 45 BC.</a:t>
            </a:r>
          </a:p>
          <a:p>
            <a:pPr algn="just"/>
            <a:endParaRPr lang="en-US" sz="1200" b="1" i="1" dirty="0">
              <a:solidFill>
                <a:schemeClr val="bg1">
                  <a:lumMod val="65000"/>
                </a:schemeClr>
              </a:solidFill>
            </a:endParaRPr>
          </a:p>
          <a:p>
            <a:pPr algn="just"/>
            <a:r>
              <a:rPr lang="en-US" sz="1200" b="1" i="1" dirty="0">
                <a:solidFill>
                  <a:schemeClr val="bg1">
                    <a:lumMod val="65000"/>
                  </a:schemeClr>
                </a:solidFill>
              </a:rPr>
              <a:t>Contrary to popular belief </a:t>
            </a:r>
            <a:r>
              <a:rPr lang="en-US" sz="1200" dirty="0">
                <a:solidFill>
                  <a:schemeClr val="bg1">
                    <a:lumMod val="65000"/>
                  </a:schemeClr>
                </a:solidFill>
              </a:rPr>
              <a:t>It has roots in a piece of classical Latin literature from 45 BC. </a:t>
            </a:r>
          </a:p>
          <a:p>
            <a:pPr algn="just"/>
            <a:endParaRPr lang="en-US" sz="1200" dirty="0">
              <a:solidFill>
                <a:schemeClr val="bg1">
                  <a:lumMod val="65000"/>
                </a:schemeClr>
              </a:solidFill>
            </a:endParaRPr>
          </a:p>
          <a:p>
            <a:pPr algn="just"/>
            <a:r>
              <a:rPr lang="en-US" sz="1200" dirty="0">
                <a:solidFill>
                  <a:schemeClr val="bg1">
                    <a:lumMod val="65000"/>
                  </a:schemeClr>
                </a:solidFill>
              </a:rPr>
              <a:t>There </a:t>
            </a:r>
            <a:r>
              <a:rPr lang="en-US" sz="1200" dirty="0">
                <a:solidFill>
                  <a:schemeClr val="bg1">
                    <a:lumMod val="65000"/>
                  </a:schemeClr>
                </a:solidFill>
              </a:rPr>
              <a:t>are many variations of passages of Lorem Ipsum available, but the majority have suffered alteration in some form, by injected </a:t>
            </a:r>
            <a:r>
              <a:rPr lang="en-US" sz="1200" dirty="0">
                <a:solidFill>
                  <a:schemeClr val="bg1">
                    <a:lumMod val="65000"/>
                  </a:schemeClr>
                </a:solidFill>
              </a:rPr>
              <a:t>humor, </a:t>
            </a:r>
            <a:r>
              <a:rPr lang="en-US" sz="1200" dirty="0">
                <a:solidFill>
                  <a:schemeClr val="bg1">
                    <a:lumMod val="65000"/>
                  </a:schemeClr>
                </a:solidFill>
              </a:rPr>
              <a:t>or </a:t>
            </a:r>
            <a:r>
              <a:rPr lang="en-US" sz="1200" dirty="0">
                <a:solidFill>
                  <a:schemeClr val="bg1">
                    <a:lumMod val="65000"/>
                  </a:schemeClr>
                </a:solidFill>
              </a:rPr>
              <a:t>randomized </a:t>
            </a:r>
            <a:r>
              <a:rPr lang="en-US" sz="1200" dirty="0">
                <a:solidFill>
                  <a:schemeClr val="bg1">
                    <a:lumMod val="65000"/>
                  </a:schemeClr>
                </a:solidFill>
              </a:rPr>
              <a:t>words which don't look even slightly believable. If you are going to use a passage of Lorem Ipsum, you need to be sure there isn't anything embarrassing hidden in the middle of </a:t>
            </a:r>
            <a:r>
              <a:rPr lang="en-US" sz="1200" dirty="0">
                <a:solidFill>
                  <a:schemeClr val="bg1">
                    <a:lumMod val="65000"/>
                  </a:schemeClr>
                </a:solidFill>
              </a:rPr>
              <a:t>text.</a:t>
            </a:r>
          </a:p>
          <a:p>
            <a:pPr algn="just"/>
            <a:endParaRPr lang="en-US" sz="1200" dirty="0">
              <a:solidFill>
                <a:schemeClr val="bg1">
                  <a:lumMod val="65000"/>
                </a:schemeClr>
              </a:solidFill>
            </a:endParaRPr>
          </a:p>
          <a:p>
            <a:pPr algn="just"/>
            <a:r>
              <a:rPr lang="en-US" sz="1200" dirty="0">
                <a:solidFill>
                  <a:schemeClr val="bg1">
                    <a:lumMod val="65000"/>
                  </a:schemeClr>
                </a:solidFill>
              </a:rPr>
              <a:t>The </a:t>
            </a:r>
            <a:r>
              <a:rPr lang="en-US" sz="1200" dirty="0">
                <a:solidFill>
                  <a:schemeClr val="bg1">
                    <a:lumMod val="65000"/>
                  </a:schemeClr>
                </a:solidFill>
              </a:rPr>
              <a:t>generated Lorem Ipsum is therefore always free from repetition, injected </a:t>
            </a:r>
            <a:r>
              <a:rPr lang="en-US" sz="1200" dirty="0">
                <a:solidFill>
                  <a:schemeClr val="bg1">
                    <a:lumMod val="65000"/>
                  </a:schemeClr>
                </a:solidFill>
              </a:rPr>
              <a:t>humor, </a:t>
            </a:r>
            <a:r>
              <a:rPr lang="en-US" sz="1200" dirty="0">
                <a:solidFill>
                  <a:schemeClr val="bg1">
                    <a:lumMod val="65000"/>
                  </a:schemeClr>
                </a:solidFill>
              </a:rPr>
              <a:t>or non-characteristic </a:t>
            </a:r>
            <a:r>
              <a:rPr lang="en-US" sz="1200" dirty="0">
                <a:solidFill>
                  <a:schemeClr val="bg1">
                    <a:lumMod val="65000"/>
                  </a:schemeClr>
                </a:solidFill>
              </a:rPr>
              <a:t>words. </a:t>
            </a:r>
            <a:r>
              <a:rPr lang="en-US" sz="1200" dirty="0">
                <a:solidFill>
                  <a:schemeClr val="bg1">
                    <a:lumMod val="65000"/>
                  </a:schemeClr>
                </a:solidFill>
              </a:rPr>
              <a:t>Contrary to popular belief It has roots in a piece of classical Latin literature from 45 BC. There are many variations of passages of Lorem Ipsum available, but the majority have suffered alteration in some form, by injected </a:t>
            </a:r>
            <a:r>
              <a:rPr lang="en-US" sz="1200" dirty="0">
                <a:solidFill>
                  <a:schemeClr val="bg1">
                    <a:lumMod val="65000"/>
                  </a:schemeClr>
                </a:solidFill>
              </a:rPr>
              <a:t>humor, </a:t>
            </a:r>
            <a:r>
              <a:rPr lang="en-US" sz="1200" dirty="0">
                <a:solidFill>
                  <a:schemeClr val="bg1">
                    <a:lumMod val="65000"/>
                  </a:schemeClr>
                </a:solidFill>
              </a:rPr>
              <a:t>or </a:t>
            </a:r>
            <a:r>
              <a:rPr lang="en-US" sz="1200" dirty="0">
                <a:solidFill>
                  <a:schemeClr val="bg1">
                    <a:lumMod val="65000"/>
                  </a:schemeClr>
                </a:solidFill>
              </a:rPr>
              <a:t>randomized </a:t>
            </a:r>
            <a:r>
              <a:rPr lang="en-US" sz="1200" dirty="0">
                <a:solidFill>
                  <a:schemeClr val="bg1">
                    <a:lumMod val="65000"/>
                  </a:schemeClr>
                </a:solidFill>
              </a:rPr>
              <a:t>words which don't look even slightly </a:t>
            </a:r>
            <a:r>
              <a:rPr lang="en-US" sz="1200" dirty="0">
                <a:solidFill>
                  <a:schemeClr val="bg1">
                    <a:lumMod val="65000"/>
                  </a:schemeClr>
                </a:solidFill>
              </a:rPr>
              <a:t>believable.</a:t>
            </a:r>
          </a:p>
          <a:p>
            <a:pPr algn="just"/>
            <a:endParaRPr lang="en-US" sz="1200" dirty="0">
              <a:solidFill>
                <a:schemeClr val="bg1">
                  <a:lumMod val="65000"/>
                </a:schemeClr>
              </a:solidFill>
            </a:endParaRPr>
          </a:p>
          <a:p>
            <a:pPr algn="just"/>
            <a:r>
              <a:rPr lang="en-US" sz="1200" dirty="0">
                <a:solidFill>
                  <a:schemeClr val="bg1">
                    <a:lumMod val="65000"/>
                  </a:schemeClr>
                </a:solidFill>
              </a:rPr>
              <a:t>If </a:t>
            </a:r>
            <a:r>
              <a:rPr lang="en-US" sz="1200" dirty="0">
                <a:solidFill>
                  <a:schemeClr val="bg1">
                    <a:lumMod val="65000"/>
                  </a:schemeClr>
                </a:solidFill>
              </a:rPr>
              <a:t>you are going to use a passage of Lorem Ipsum, you need to be sure there isn't anything embarrassing hidden in the middle of text. </a:t>
            </a:r>
            <a:endParaRPr lang="en-US" sz="1200" dirty="0">
              <a:solidFill>
                <a:schemeClr val="bg1">
                  <a:lumMod val="65000"/>
                </a:schemeClr>
              </a:solidFill>
            </a:endParaRPr>
          </a:p>
          <a:p>
            <a:pPr algn="just"/>
            <a:r>
              <a:rPr lang="en-US" sz="1200" dirty="0">
                <a:solidFill>
                  <a:schemeClr val="bg1">
                    <a:lumMod val="65000"/>
                  </a:schemeClr>
                </a:solidFill>
              </a:rPr>
              <a:t>There are many variations of passages of Lorem Ipsum available, but the majority have suffered alteration in some form, by injected humor, or randomized words which don't look even slightly believable.</a:t>
            </a:r>
            <a:endParaRPr lang="en-US" sz="1200" b="1" dirty="0">
              <a:solidFill>
                <a:schemeClr val="bg1">
                  <a:lumMod val="65000"/>
                </a:schemeClr>
              </a:solidFill>
              <a:latin typeface="Signika Negative" pitchFamily="2" charset="0"/>
            </a:endParaRPr>
          </a:p>
        </p:txBody>
      </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2 Columns Sample Slide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7" name="Flowchart: Off-page Connector 6"/>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16</a:t>
            </a:r>
            <a:endParaRPr lang="en-US" sz="1200" b="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28411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5"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2896336" y="2132856"/>
            <a:ext cx="6420974" cy="3639888"/>
          </a:xfrm>
          <a:prstGeom prst="rect">
            <a:avLst/>
          </a:prstGeom>
          <a:noFill/>
        </p:spPr>
        <p:txBody>
          <a:bodyPr wrap="square" rIns="144000" bIns="36000" numCol="3" spcCol="360000" rtlCol="0">
            <a:spAutoFit/>
          </a:bodyPr>
          <a:lstStyle/>
          <a:p>
            <a:pPr algn="just"/>
            <a:r>
              <a:rPr lang="en-US" sz="1200" dirty="0">
                <a:solidFill>
                  <a:schemeClr val="bg1">
                    <a:lumMod val="65000"/>
                  </a:schemeClr>
                </a:solidFill>
              </a:rPr>
              <a:t>Contrary to popular belief, Lorem Ipsum is not simply random text. It has roots in a piece of classical Latin literature from 45 BC.</a:t>
            </a:r>
          </a:p>
          <a:p>
            <a:pPr algn="just"/>
            <a:endParaRPr lang="en-US" sz="1200" b="1" i="1" dirty="0">
              <a:solidFill>
                <a:schemeClr val="bg1">
                  <a:lumMod val="65000"/>
                </a:schemeClr>
              </a:solidFill>
            </a:endParaRPr>
          </a:p>
          <a:p>
            <a:pPr algn="just"/>
            <a:r>
              <a:rPr lang="en-US" sz="1200" b="1" i="1" dirty="0">
                <a:solidFill>
                  <a:schemeClr val="bg1">
                    <a:lumMod val="65000"/>
                  </a:schemeClr>
                </a:solidFill>
              </a:rPr>
              <a:t>Contrary to popular belief </a:t>
            </a:r>
            <a:r>
              <a:rPr lang="en-US" sz="1200" dirty="0">
                <a:solidFill>
                  <a:schemeClr val="bg1">
                    <a:lumMod val="65000"/>
                  </a:schemeClr>
                </a:solidFill>
              </a:rPr>
              <a:t>It has roots in a piece of classical Latin literature from 45 BC. </a:t>
            </a:r>
          </a:p>
          <a:p>
            <a:pPr algn="just"/>
            <a:endParaRPr lang="en-US" sz="1200" dirty="0">
              <a:solidFill>
                <a:schemeClr val="bg1">
                  <a:lumMod val="65000"/>
                </a:schemeClr>
              </a:solidFill>
            </a:endParaRPr>
          </a:p>
          <a:p>
            <a:pPr algn="just"/>
            <a:r>
              <a:rPr lang="en-US" sz="1200" dirty="0">
                <a:solidFill>
                  <a:schemeClr val="bg1">
                    <a:lumMod val="65000"/>
                  </a:schemeClr>
                </a:solidFill>
              </a:rPr>
              <a:t>There </a:t>
            </a:r>
            <a:r>
              <a:rPr lang="en-US" sz="1200" dirty="0">
                <a:solidFill>
                  <a:schemeClr val="bg1">
                    <a:lumMod val="65000"/>
                  </a:schemeClr>
                </a:solidFill>
              </a:rPr>
              <a:t>are many variations of passages of Lorem Ipsum available, but the majority have suffered alteration in some form, by injected </a:t>
            </a:r>
            <a:r>
              <a:rPr lang="en-US" sz="1200" dirty="0">
                <a:solidFill>
                  <a:schemeClr val="bg1">
                    <a:lumMod val="65000"/>
                  </a:schemeClr>
                </a:solidFill>
              </a:rPr>
              <a:t>humor, </a:t>
            </a:r>
            <a:r>
              <a:rPr lang="en-US" sz="1200" dirty="0">
                <a:solidFill>
                  <a:schemeClr val="bg1">
                    <a:lumMod val="65000"/>
                  </a:schemeClr>
                </a:solidFill>
              </a:rPr>
              <a:t>or </a:t>
            </a:r>
            <a:r>
              <a:rPr lang="en-US" sz="1200" dirty="0">
                <a:solidFill>
                  <a:schemeClr val="bg1">
                    <a:lumMod val="65000"/>
                  </a:schemeClr>
                </a:solidFill>
              </a:rPr>
              <a:t>randomized </a:t>
            </a:r>
            <a:r>
              <a:rPr lang="en-US" sz="1200" dirty="0">
                <a:solidFill>
                  <a:schemeClr val="bg1">
                    <a:lumMod val="65000"/>
                  </a:schemeClr>
                </a:solidFill>
              </a:rPr>
              <a:t>words which don't look even slightly believable. If you are going to use a passage of Lorem Ipsum, you need to be sure there isn't anything embarrassing hidden in the middle of </a:t>
            </a:r>
            <a:r>
              <a:rPr lang="en-US" sz="1200" dirty="0">
                <a:solidFill>
                  <a:schemeClr val="bg1">
                    <a:lumMod val="65000"/>
                  </a:schemeClr>
                </a:solidFill>
              </a:rPr>
              <a:t>text.</a:t>
            </a:r>
          </a:p>
          <a:p>
            <a:pPr algn="just"/>
            <a:endParaRPr lang="en-US" sz="1200" dirty="0">
              <a:solidFill>
                <a:schemeClr val="bg1">
                  <a:lumMod val="65000"/>
                </a:schemeClr>
              </a:solidFill>
            </a:endParaRPr>
          </a:p>
          <a:p>
            <a:pPr algn="just"/>
            <a:r>
              <a:rPr lang="en-US" sz="1200" dirty="0">
                <a:solidFill>
                  <a:schemeClr val="bg1">
                    <a:lumMod val="65000"/>
                  </a:schemeClr>
                </a:solidFill>
              </a:rPr>
              <a:t>The </a:t>
            </a:r>
            <a:r>
              <a:rPr lang="en-US" sz="1200" dirty="0">
                <a:solidFill>
                  <a:schemeClr val="bg1">
                    <a:lumMod val="65000"/>
                  </a:schemeClr>
                </a:solidFill>
              </a:rPr>
              <a:t>generated Lorem Ipsum is therefore always free from repetition, injected </a:t>
            </a:r>
            <a:r>
              <a:rPr lang="en-US" sz="1200" dirty="0">
                <a:solidFill>
                  <a:schemeClr val="bg1">
                    <a:lumMod val="65000"/>
                  </a:schemeClr>
                </a:solidFill>
              </a:rPr>
              <a:t>humor, </a:t>
            </a:r>
            <a:r>
              <a:rPr lang="en-US" sz="1200" dirty="0">
                <a:solidFill>
                  <a:schemeClr val="bg1">
                    <a:lumMod val="65000"/>
                  </a:schemeClr>
                </a:solidFill>
              </a:rPr>
              <a:t>or non-characteristic </a:t>
            </a:r>
            <a:r>
              <a:rPr lang="en-US" sz="1200" dirty="0">
                <a:solidFill>
                  <a:schemeClr val="bg1">
                    <a:lumMod val="65000"/>
                  </a:schemeClr>
                </a:solidFill>
              </a:rPr>
              <a:t>words. </a:t>
            </a:r>
            <a:r>
              <a:rPr lang="en-US" sz="1200" dirty="0">
                <a:solidFill>
                  <a:schemeClr val="bg1">
                    <a:lumMod val="65000"/>
                  </a:schemeClr>
                </a:solidFill>
              </a:rPr>
              <a:t>Contrary to popular belief It has roots in a piece of classical Latin literature from 45 BC. There are many variations of passages of Lorem Ipsum available, but the majority have suffered alteration in some form, by injected </a:t>
            </a:r>
            <a:r>
              <a:rPr lang="en-US" sz="1200" dirty="0">
                <a:solidFill>
                  <a:schemeClr val="bg1">
                    <a:lumMod val="65000"/>
                  </a:schemeClr>
                </a:solidFill>
              </a:rPr>
              <a:t>humor, </a:t>
            </a:r>
            <a:r>
              <a:rPr lang="en-US" sz="1200" dirty="0">
                <a:solidFill>
                  <a:schemeClr val="bg1">
                    <a:lumMod val="65000"/>
                  </a:schemeClr>
                </a:solidFill>
              </a:rPr>
              <a:t>or </a:t>
            </a:r>
            <a:r>
              <a:rPr lang="en-US" sz="1200" dirty="0">
                <a:solidFill>
                  <a:schemeClr val="bg1">
                    <a:lumMod val="65000"/>
                  </a:schemeClr>
                </a:solidFill>
              </a:rPr>
              <a:t>randomized </a:t>
            </a:r>
            <a:r>
              <a:rPr lang="en-US" sz="1200" dirty="0">
                <a:solidFill>
                  <a:schemeClr val="bg1">
                    <a:lumMod val="65000"/>
                  </a:schemeClr>
                </a:solidFill>
              </a:rPr>
              <a:t>words which don't look even slightly </a:t>
            </a:r>
            <a:r>
              <a:rPr lang="en-US" sz="1200" dirty="0">
                <a:solidFill>
                  <a:schemeClr val="bg1">
                    <a:lumMod val="65000"/>
                  </a:schemeClr>
                </a:solidFill>
              </a:rPr>
              <a:t>believable.</a:t>
            </a:r>
          </a:p>
          <a:p>
            <a:pPr algn="just"/>
            <a:endParaRPr lang="en-US" sz="1200" dirty="0">
              <a:solidFill>
                <a:schemeClr val="bg1">
                  <a:lumMod val="65000"/>
                </a:schemeClr>
              </a:solidFill>
            </a:endParaRPr>
          </a:p>
          <a:p>
            <a:pPr algn="just"/>
            <a:r>
              <a:rPr lang="en-US" sz="1200" dirty="0">
                <a:solidFill>
                  <a:schemeClr val="bg1">
                    <a:lumMod val="65000"/>
                  </a:schemeClr>
                </a:solidFill>
              </a:rPr>
              <a:t>If </a:t>
            </a:r>
            <a:r>
              <a:rPr lang="en-US" sz="1200" dirty="0">
                <a:solidFill>
                  <a:schemeClr val="bg1">
                    <a:lumMod val="65000"/>
                  </a:schemeClr>
                </a:solidFill>
              </a:rPr>
              <a:t>you are going to use a passage of Lorem Ipsum, you need to be sure there isn't anything embarrassing hidden in the middle of text. </a:t>
            </a:r>
            <a:endParaRPr lang="en-US" sz="1200" dirty="0">
              <a:solidFill>
                <a:schemeClr val="bg1">
                  <a:lumMod val="65000"/>
                </a:schemeClr>
              </a:solidFill>
            </a:endParaRPr>
          </a:p>
          <a:p>
            <a:pPr algn="just"/>
            <a:r>
              <a:rPr lang="en-US" sz="1200" dirty="0">
                <a:solidFill>
                  <a:schemeClr val="bg1">
                    <a:lumMod val="65000"/>
                  </a:schemeClr>
                </a:solidFill>
              </a:rPr>
              <a:t>There are many variations of passages of Lorem Ipsum available, but the majority have suffered alteration in some form, by injected humor, or randomized words which don't look even slightly believable.</a:t>
            </a:r>
            <a:endParaRPr lang="en-US" sz="1200" b="1" dirty="0">
              <a:solidFill>
                <a:schemeClr val="bg1">
                  <a:lumMod val="65000"/>
                </a:schemeClr>
              </a:solidFill>
              <a:latin typeface="Signika Negative" pitchFamily="2" charset="0"/>
            </a:endParaRPr>
          </a:p>
        </p:txBody>
      </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3 Columns Sample Slide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7" name="Flowchart: Off-page Connector 6"/>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17</a:t>
            </a:r>
            <a:endParaRPr lang="en-US" sz="1200" b="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97590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5"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Portfolio Sample 1</a:t>
            </a:r>
          </a:p>
        </p:txBody>
      </p:sp>
      <p:grpSp>
        <p:nvGrpSpPr>
          <p:cNvPr id="3" name="Group 2"/>
          <p:cNvGrpSpPr/>
          <p:nvPr/>
        </p:nvGrpSpPr>
        <p:grpSpPr>
          <a:xfrm>
            <a:off x="2999659" y="2204864"/>
            <a:ext cx="1785323" cy="2789152"/>
            <a:chOff x="1475656" y="2204864"/>
            <a:chExt cx="1785323" cy="2789152"/>
          </a:xfrm>
        </p:grpSpPr>
        <p:sp>
          <p:nvSpPr>
            <p:cNvPr id="2" name="Rectangle 1"/>
            <p:cNvSpPr/>
            <p:nvPr/>
          </p:nvSpPr>
          <p:spPr>
            <a:xfrm>
              <a:off x="1475656"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75656"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Logo Design</a:t>
              </a:r>
              <a:endParaRPr lang="en-US" sz="1100" b="1" dirty="0"/>
            </a:p>
          </p:txBody>
        </p:sp>
      </p:grpSp>
      <p:grpSp>
        <p:nvGrpSpPr>
          <p:cNvPr id="4" name="Group 3"/>
          <p:cNvGrpSpPr/>
          <p:nvPr/>
        </p:nvGrpSpPr>
        <p:grpSpPr>
          <a:xfrm>
            <a:off x="5170381" y="2204864"/>
            <a:ext cx="1785324" cy="2789152"/>
            <a:chOff x="3646381" y="2204864"/>
            <a:chExt cx="1785324" cy="2789152"/>
          </a:xfrm>
        </p:grpSpPr>
        <p:sp>
          <p:nvSpPr>
            <p:cNvPr id="17" name="Rectangle 16"/>
            <p:cNvSpPr/>
            <p:nvPr/>
          </p:nvSpPr>
          <p:spPr>
            <a:xfrm>
              <a:off x="3646382"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46381"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Poster Design</a:t>
              </a:r>
              <a:endParaRPr lang="en-US" sz="1100" b="1" dirty="0"/>
            </a:p>
          </p:txBody>
        </p:sp>
      </p:grpSp>
      <p:grpSp>
        <p:nvGrpSpPr>
          <p:cNvPr id="5" name="Group 4"/>
          <p:cNvGrpSpPr/>
          <p:nvPr/>
        </p:nvGrpSpPr>
        <p:grpSpPr>
          <a:xfrm>
            <a:off x="7335012" y="2204864"/>
            <a:ext cx="1785324" cy="2789152"/>
            <a:chOff x="5811012" y="2204864"/>
            <a:chExt cx="1785324" cy="2789152"/>
          </a:xfrm>
        </p:grpSpPr>
        <p:sp>
          <p:nvSpPr>
            <p:cNvPr id="18" name="Rectangle 17"/>
            <p:cNvSpPr/>
            <p:nvPr/>
          </p:nvSpPr>
          <p:spPr>
            <a:xfrm>
              <a:off x="5811013" y="2204864"/>
              <a:ext cx="1785323" cy="26832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811012" y="4713119"/>
              <a:ext cx="1785323"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Illustration </a:t>
              </a:r>
              <a:endParaRPr lang="en-US" sz="1100" b="1" dirty="0"/>
            </a:p>
          </p:txBody>
        </p:sp>
      </p:grpSp>
      <p:sp>
        <p:nvSpPr>
          <p:cNvPr id="22" name="TextBox 21"/>
          <p:cNvSpPr txBox="1"/>
          <p:nvPr/>
        </p:nvSpPr>
        <p:spPr>
          <a:xfrm>
            <a:off x="5170381" y="5085353"/>
            <a:ext cx="1785324" cy="707886"/>
          </a:xfrm>
          <a:prstGeom prst="rect">
            <a:avLst/>
          </a:prstGeom>
          <a:noFill/>
        </p:spPr>
        <p:txBody>
          <a:bodyPr wrap="square" rtlCol="0">
            <a:spAutoFit/>
          </a:bodyPr>
          <a:lstStyle/>
          <a:p>
            <a:pPr algn="ctr"/>
            <a:r>
              <a:rPr lang="en-US" sz="1000" dirty="0">
                <a:solidFill>
                  <a:schemeClr val="bg1">
                    <a:lumMod val="65000"/>
                  </a:schemeClr>
                </a:solidFill>
              </a:rPr>
              <a:t>Contrary to popular belief, Lorem Ipsum is not simply random text. It has roots in a piece of classical.</a:t>
            </a:r>
            <a:endParaRPr lang="en-US" sz="1000" b="1" dirty="0">
              <a:solidFill>
                <a:schemeClr val="bg1">
                  <a:lumMod val="65000"/>
                </a:schemeClr>
              </a:solidFill>
              <a:latin typeface="Signika Negative" pitchFamily="2" charset="0"/>
            </a:endParaRPr>
          </a:p>
        </p:txBody>
      </p:sp>
      <p:sp>
        <p:nvSpPr>
          <p:cNvPr id="24" name="TextBox 23"/>
          <p:cNvSpPr txBox="1"/>
          <p:nvPr/>
        </p:nvSpPr>
        <p:spPr>
          <a:xfrm>
            <a:off x="7335011" y="5085353"/>
            <a:ext cx="1785324" cy="707886"/>
          </a:xfrm>
          <a:prstGeom prst="rect">
            <a:avLst/>
          </a:prstGeom>
          <a:noFill/>
        </p:spPr>
        <p:txBody>
          <a:bodyPr wrap="square" rtlCol="0">
            <a:spAutoFit/>
          </a:bodyPr>
          <a:lstStyle/>
          <a:p>
            <a:pPr algn="ctr"/>
            <a:r>
              <a:rPr lang="en-US" sz="1000" dirty="0">
                <a:solidFill>
                  <a:schemeClr val="bg1">
                    <a:lumMod val="65000"/>
                  </a:schemeClr>
                </a:solidFill>
              </a:rPr>
              <a:t>Contrary to popular belief, Lorem Ipsum is not simply random text. It has roots in a piece of classical.</a:t>
            </a:r>
            <a:endParaRPr lang="en-US" sz="1000" b="1" dirty="0">
              <a:solidFill>
                <a:schemeClr val="bg1">
                  <a:lumMod val="65000"/>
                </a:schemeClr>
              </a:solidFill>
              <a:latin typeface="Signika Negative" pitchFamily="2" charset="0"/>
            </a:endParaRPr>
          </a:p>
        </p:txBody>
      </p:sp>
      <p:sp>
        <p:nvSpPr>
          <p:cNvPr id="26" name="TextBox 25"/>
          <p:cNvSpPr txBox="1"/>
          <p:nvPr/>
        </p:nvSpPr>
        <p:spPr>
          <a:xfrm>
            <a:off x="2999656" y="5085353"/>
            <a:ext cx="1785324" cy="707886"/>
          </a:xfrm>
          <a:prstGeom prst="rect">
            <a:avLst/>
          </a:prstGeom>
          <a:noFill/>
        </p:spPr>
        <p:txBody>
          <a:bodyPr wrap="square" rtlCol="0">
            <a:spAutoFit/>
          </a:bodyPr>
          <a:lstStyle/>
          <a:p>
            <a:pPr algn="ctr"/>
            <a:r>
              <a:rPr lang="en-US" sz="1000" dirty="0">
                <a:solidFill>
                  <a:schemeClr val="bg1">
                    <a:lumMod val="65000"/>
                  </a:schemeClr>
                </a:solidFill>
              </a:rPr>
              <a:t>Contrary to popular belief, Lorem Ipsum is not simply random text. It has roots in a piece of classical.</a:t>
            </a:r>
            <a:endParaRPr lang="en-US" sz="1000" b="1" dirty="0">
              <a:solidFill>
                <a:schemeClr val="bg1">
                  <a:lumMod val="65000"/>
                </a:schemeClr>
              </a:solidFill>
              <a:latin typeface="Signika Negative" pitchFamily="2" charset="0"/>
            </a:endParaRPr>
          </a:p>
        </p:txBody>
      </p:sp>
      <p:sp>
        <p:nvSpPr>
          <p:cNvPr id="27" name="TextBox 26"/>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sp>
        <p:nvSpPr>
          <p:cNvPr id="28" name="Flowchart: Off-page Connector 27"/>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18</a:t>
            </a:r>
            <a:endParaRPr lang="en-US" sz="1200" b="1" dirty="0"/>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19028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2" grpId="0"/>
      <p:bldP spid="24" grpId="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Portfolio Single Item</a:t>
            </a:r>
          </a:p>
        </p:txBody>
      </p:sp>
      <p:grpSp>
        <p:nvGrpSpPr>
          <p:cNvPr id="3" name="Group 2"/>
          <p:cNvGrpSpPr/>
          <p:nvPr/>
        </p:nvGrpSpPr>
        <p:grpSpPr>
          <a:xfrm>
            <a:off x="2999656" y="2204867"/>
            <a:ext cx="2520280" cy="3521257"/>
            <a:chOff x="1475656" y="2204864"/>
            <a:chExt cx="2520280" cy="3521257"/>
          </a:xfrm>
        </p:grpSpPr>
        <p:sp>
          <p:nvSpPr>
            <p:cNvPr id="2" name="Rectangle 1"/>
            <p:cNvSpPr/>
            <p:nvPr/>
          </p:nvSpPr>
          <p:spPr>
            <a:xfrm>
              <a:off x="1475656" y="2204864"/>
              <a:ext cx="2520280" cy="34563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475656" y="5445224"/>
              <a:ext cx="2520280" cy="28089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Poster Design</a:t>
              </a:r>
              <a:endParaRPr lang="en-US" sz="1100" b="1" dirty="0"/>
            </a:p>
          </p:txBody>
        </p:sp>
      </p:grpSp>
      <p:sp>
        <p:nvSpPr>
          <p:cNvPr id="27" name="TextBox 26"/>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4" name="Group 3"/>
          <p:cNvGrpSpPr/>
          <p:nvPr/>
        </p:nvGrpSpPr>
        <p:grpSpPr>
          <a:xfrm>
            <a:off x="5807968" y="2564904"/>
            <a:ext cx="3456384" cy="936104"/>
            <a:chOff x="4283968" y="2564904"/>
            <a:chExt cx="3456384" cy="936104"/>
          </a:xfrm>
        </p:grpSpPr>
        <p:sp>
          <p:nvSpPr>
            <p:cNvPr id="15" name="TextBox 14"/>
            <p:cNvSpPr txBox="1"/>
            <p:nvPr/>
          </p:nvSpPr>
          <p:spPr>
            <a:xfrm>
              <a:off x="4287863" y="2900844"/>
              <a:ext cx="3452489" cy="600164"/>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a:t>
              </a:r>
              <a:r>
                <a:rPr lang="en-US" sz="1100" b="1" i="1" dirty="0">
                  <a:solidFill>
                    <a:schemeClr val="tx1">
                      <a:lumMod val="50000"/>
                      <a:lumOff val="50000"/>
                    </a:schemeClr>
                  </a:solidFill>
                </a:rPr>
                <a:t>Contrary to popular belief </a:t>
              </a:r>
              <a:r>
                <a:rPr lang="en-US" sz="1100" dirty="0">
                  <a:solidFill>
                    <a:schemeClr val="bg1">
                      <a:lumMod val="65000"/>
                    </a:schemeClr>
                  </a:solidFill>
                </a:rPr>
                <a:t>It has roots in a piece of classical Latin literature from 45 BC. </a:t>
              </a:r>
              <a:endParaRPr lang="en-US" sz="1100" b="1" dirty="0">
                <a:solidFill>
                  <a:schemeClr val="bg1">
                    <a:lumMod val="65000"/>
                  </a:schemeClr>
                </a:solidFill>
                <a:latin typeface="Signika Negative" pitchFamily="2" charset="0"/>
              </a:endParaRPr>
            </a:p>
          </p:txBody>
        </p:sp>
        <p:sp>
          <p:nvSpPr>
            <p:cNvPr id="16" name="TextBox 15"/>
            <p:cNvSpPr txBox="1"/>
            <p:nvPr/>
          </p:nvSpPr>
          <p:spPr>
            <a:xfrm>
              <a:off x="4283968" y="2564904"/>
              <a:ext cx="3168352" cy="369332"/>
            </a:xfrm>
            <a:prstGeom prst="rect">
              <a:avLst/>
            </a:prstGeom>
            <a:noFill/>
          </p:spPr>
          <p:txBody>
            <a:bodyPr wrap="square" rtlCol="0">
              <a:spAutoFit/>
            </a:bodyPr>
            <a:lstStyle/>
            <a:p>
              <a:r>
                <a:rPr lang="en-US" b="1" dirty="0">
                  <a:solidFill>
                    <a:srgbClr val="F5C24C"/>
                  </a:solidFill>
                  <a:latin typeface="Signika Negative" pitchFamily="2" charset="0"/>
                </a:rPr>
                <a:t>Project Name</a:t>
              </a:r>
              <a:endParaRPr lang="en-US" b="1" dirty="0">
                <a:solidFill>
                  <a:srgbClr val="F5C24C"/>
                </a:solidFill>
                <a:latin typeface="Signika Negative" pitchFamily="2" charset="0"/>
              </a:endParaRPr>
            </a:p>
          </p:txBody>
        </p:sp>
      </p:grpSp>
      <p:grpSp>
        <p:nvGrpSpPr>
          <p:cNvPr id="5" name="Group 4"/>
          <p:cNvGrpSpPr/>
          <p:nvPr/>
        </p:nvGrpSpPr>
        <p:grpSpPr>
          <a:xfrm>
            <a:off x="5807968" y="3645024"/>
            <a:ext cx="3456384" cy="1782490"/>
            <a:chOff x="4283968" y="3645024"/>
            <a:chExt cx="3456384" cy="1782490"/>
          </a:xfrm>
        </p:grpSpPr>
        <p:sp>
          <p:nvSpPr>
            <p:cNvPr id="23" name="TextBox 22"/>
            <p:cNvSpPr txBox="1"/>
            <p:nvPr/>
          </p:nvSpPr>
          <p:spPr>
            <a:xfrm>
              <a:off x="4287863" y="3980964"/>
              <a:ext cx="3452489" cy="1446550"/>
            </a:xfrm>
            <a:prstGeom prst="rect">
              <a:avLst/>
            </a:prstGeom>
            <a:noFill/>
          </p:spPr>
          <p:txBody>
            <a:bodyPr wrap="square" rtlCol="0">
              <a:spAutoFit/>
            </a:bodyPr>
            <a:lstStyle/>
            <a:p>
              <a:r>
                <a:rPr lang="en-US" sz="1100" dirty="0">
                  <a:solidFill>
                    <a:schemeClr val="bg1">
                      <a:lumMod val="65000"/>
                    </a:schemeClr>
                  </a:solidFill>
                </a:rPr>
                <a:t>Contrary to popular belief, Lorem Ipsum is not simply random text. It has roots in a piece of classical Latin literature from 45 BC. It has roots in a piece of classical Latin literature from 45 BC. </a:t>
              </a:r>
              <a:endParaRPr lang="en-US" sz="1100" dirty="0">
                <a:solidFill>
                  <a:schemeClr val="bg1">
                    <a:lumMod val="65000"/>
                  </a:schemeClr>
                </a:solidFill>
              </a:endParaRPr>
            </a:p>
            <a:p>
              <a:endParaRPr lang="en-US" sz="1100" b="1" dirty="0">
                <a:solidFill>
                  <a:schemeClr val="bg1">
                    <a:lumMod val="65000"/>
                  </a:schemeClr>
                </a:solidFill>
                <a:latin typeface="Signika Negative" pitchFamily="2" charset="0"/>
              </a:endParaRPr>
            </a:p>
            <a:p>
              <a:r>
                <a:rPr lang="en-US" sz="1100" dirty="0">
                  <a:solidFill>
                    <a:schemeClr val="bg1">
                      <a:lumMod val="65000"/>
                    </a:schemeClr>
                  </a:solidFill>
                </a:rPr>
                <a:t>Contrary to popular belief, Lorem Ipsum is not simply random text. It has roots in a piece of classical Latin literature from 45 BC. </a:t>
              </a:r>
              <a:endParaRPr lang="en-US" sz="1100" b="1" dirty="0">
                <a:solidFill>
                  <a:schemeClr val="bg1">
                    <a:lumMod val="65000"/>
                  </a:schemeClr>
                </a:solidFill>
                <a:latin typeface="Signika Negative" pitchFamily="2" charset="0"/>
              </a:endParaRPr>
            </a:p>
          </p:txBody>
        </p:sp>
        <p:sp>
          <p:nvSpPr>
            <p:cNvPr id="28" name="TextBox 27"/>
            <p:cNvSpPr txBox="1"/>
            <p:nvPr/>
          </p:nvSpPr>
          <p:spPr>
            <a:xfrm>
              <a:off x="4283968" y="3645024"/>
              <a:ext cx="2520744"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Small Brief</a:t>
              </a:r>
              <a:endParaRPr lang="en-US" sz="1400" b="1" dirty="0">
                <a:solidFill>
                  <a:schemeClr val="tx1">
                    <a:lumMod val="65000"/>
                    <a:lumOff val="35000"/>
                  </a:schemeClr>
                </a:solidFill>
                <a:latin typeface="Signika Negative" pitchFamily="2" charset="0"/>
              </a:endParaRPr>
            </a:p>
          </p:txBody>
        </p:sp>
      </p:grpSp>
      <p:sp>
        <p:nvSpPr>
          <p:cNvPr id="33" name="Flowchart: Off-page Connector 32"/>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19</a:t>
            </a:r>
            <a:endParaRPr lang="en-US" sz="1200" b="1"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7220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
            <a:ext cx="9143998" cy="6857999"/>
          </a:xfrm>
          <a:prstGeom prst="rect">
            <a:avLst/>
          </a:prstGeom>
        </p:spPr>
      </p:pic>
      <p:grpSp>
        <p:nvGrpSpPr>
          <p:cNvPr id="2" name="Group 1"/>
          <p:cNvGrpSpPr/>
          <p:nvPr/>
        </p:nvGrpSpPr>
        <p:grpSpPr>
          <a:xfrm>
            <a:off x="839416" y="1340768"/>
            <a:ext cx="4689888" cy="4392488"/>
            <a:chOff x="-684584" y="1340768"/>
            <a:chExt cx="4689888" cy="4392488"/>
          </a:xfrm>
        </p:grpSpPr>
        <p:sp>
          <p:nvSpPr>
            <p:cNvPr id="3" name="Oval 2"/>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271464" y="2571991"/>
            <a:ext cx="4176464" cy="1801205"/>
            <a:chOff x="-806252" y="4581128"/>
            <a:chExt cx="7704856" cy="1801205"/>
          </a:xfrm>
        </p:grpSpPr>
        <p:sp>
          <p:nvSpPr>
            <p:cNvPr id="18" name="Subtitle 2"/>
            <p:cNvSpPr txBox="1">
              <a:spLocks/>
            </p:cNvSpPr>
            <p:nvPr/>
          </p:nvSpPr>
          <p:spPr>
            <a:xfrm>
              <a:off x="-806252" y="4581128"/>
              <a:ext cx="7704856"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b="1" spc="-150" dirty="0">
                  <a:solidFill>
                    <a:srgbClr val="F5C24C"/>
                  </a:solidFill>
                  <a:latin typeface="Signika Negative" pitchFamily="2" charset="0"/>
                  <a:ea typeface="Franchise" pitchFamily="49" charset="0"/>
                </a:rPr>
                <a:t>*</a:t>
              </a:r>
              <a:r>
                <a:rPr lang="en-US" sz="4400" b="1" spc="-150" dirty="0" err="1">
                  <a:solidFill>
                    <a:schemeClr val="bg1"/>
                  </a:solidFill>
                  <a:latin typeface="Signika Negative" pitchFamily="2" charset="0"/>
                  <a:ea typeface="Franchise" pitchFamily="49" charset="0"/>
                </a:rPr>
                <a:t>infographics</a:t>
              </a:r>
              <a:endParaRPr lang="en-US" sz="4400" b="1" spc="-150" dirty="0">
                <a:solidFill>
                  <a:srgbClr val="F5C24C"/>
                </a:solidFill>
                <a:latin typeface="Signika Negative" pitchFamily="2" charset="0"/>
                <a:ea typeface="Franchise" pitchFamily="49" charset="0"/>
              </a:endParaRPr>
            </a:p>
          </p:txBody>
        </p:sp>
        <p:sp>
          <p:nvSpPr>
            <p:cNvPr id="27" name="TextBox 26"/>
            <p:cNvSpPr txBox="1"/>
            <p:nvPr/>
          </p:nvSpPr>
          <p:spPr>
            <a:xfrm>
              <a:off x="584150" y="5366670"/>
              <a:ext cx="4825779" cy="1015663"/>
            </a:xfrm>
            <a:prstGeom prst="rect">
              <a:avLst/>
            </a:prstGeom>
            <a:noFill/>
          </p:spPr>
          <p:txBody>
            <a:bodyPr wrap="square" rtlCol="0">
              <a:spAutoFit/>
            </a:bodyPr>
            <a:lstStyle/>
            <a:p>
              <a:r>
                <a:rPr lang="en-US" sz="1200" b="1" i="1">
                  <a:solidFill>
                    <a:schemeClr val="bg1"/>
                  </a:solidFill>
                </a:rPr>
                <a:t>Contrary to popular belief </a:t>
              </a:r>
              <a:r>
                <a:rPr lang="en-US" sz="1200" b="1">
                  <a:solidFill>
                    <a:schemeClr val="bg1"/>
                  </a:solidFill>
                </a:rPr>
                <a:t>It has roots in a piece of classical Latin literature from 45 BC. Contrary to popular belief It has roots in a piece of classical Latin literature from 45 BC. </a:t>
              </a:r>
              <a:endParaRPr lang="en-US" sz="1200" b="1">
                <a:solidFill>
                  <a:schemeClr val="bg1"/>
                </a:solidFill>
                <a:latin typeface="Signika Negative" pitchFamily="2" charset="0"/>
              </a:endParaRPr>
            </a:p>
          </p:txBody>
        </p:sp>
      </p:grpSp>
    </p:spTree>
    <p:extLst>
      <p:ext uri="{BB962C8B-B14F-4D97-AF65-F5344CB8AC3E}">
        <p14:creationId xmlns:p14="http://schemas.microsoft.com/office/powerpoint/2010/main" val="34704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musethemes.eu/demo/clear/images/57.jpg"/>
          <p:cNvPicPr>
            <a:picLocks noChangeAspect="1" noChangeArrowheads="1"/>
          </p:cNvPicPr>
          <p:nvPr/>
        </p:nvPicPr>
        <p:blipFill rotWithShape="1">
          <a:blip r:embed="rId2">
            <a:extLst>
              <a:ext uri="{28A0092B-C50C-407E-A947-70E740481C1C}">
                <a14:useLocalDpi xmlns:a14="http://schemas.microsoft.com/office/drawing/2010/main" val="0"/>
              </a:ext>
            </a:extLst>
          </a:blip>
          <a:srcRect b="42067"/>
          <a:stretch/>
        </p:blipFill>
        <p:spPr bwMode="auto">
          <a:xfrm>
            <a:off x="-20657" y="-690556"/>
            <a:ext cx="12212658" cy="471681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199456" y="4293099"/>
            <a:ext cx="5616624" cy="586643"/>
            <a:chOff x="1187624" y="4365104"/>
            <a:chExt cx="2780820" cy="586643"/>
          </a:xfrm>
        </p:grpSpPr>
        <p:sp>
          <p:nvSpPr>
            <p:cNvPr id="11" name="TextBox 10"/>
            <p:cNvSpPr txBox="1"/>
            <p:nvPr/>
          </p:nvSpPr>
          <p:spPr>
            <a:xfrm>
              <a:off x="1376156" y="4365104"/>
              <a:ext cx="2592288" cy="461665"/>
            </a:xfrm>
            <a:prstGeom prst="rect">
              <a:avLst/>
            </a:prstGeom>
            <a:noFill/>
          </p:spPr>
          <p:txBody>
            <a:bodyPr wrap="square" rtlCol="0">
              <a:spAutoFit/>
            </a:bodyPr>
            <a:lstStyle/>
            <a:p>
              <a:r>
                <a:rPr lang="en-US" sz="2400" b="1" dirty="0">
                  <a:solidFill>
                    <a:schemeClr val="tx1">
                      <a:lumMod val="65000"/>
                      <a:lumOff val="35000"/>
                    </a:schemeClr>
                  </a:solidFill>
                  <a:latin typeface="Signika Negative" pitchFamily="2" charset="0"/>
                </a:rPr>
                <a:t>What do entrepreneurs need?</a:t>
              </a:r>
              <a:endParaRPr lang="en-US" sz="2400" b="1" dirty="0">
                <a:solidFill>
                  <a:schemeClr val="tx1">
                    <a:lumMod val="65000"/>
                    <a:lumOff val="35000"/>
                  </a:schemeClr>
                </a:solidFill>
                <a:latin typeface="Signika Negative" pitchFamily="2" charset="0"/>
              </a:endParaRPr>
            </a:p>
          </p:txBody>
        </p:sp>
        <p:sp>
          <p:nvSpPr>
            <p:cNvPr id="12" name="TextBox 11"/>
            <p:cNvSpPr txBox="1"/>
            <p:nvPr/>
          </p:nvSpPr>
          <p:spPr>
            <a:xfrm>
              <a:off x="1384782" y="4705526"/>
              <a:ext cx="1666173" cy="246221"/>
            </a:xfrm>
            <a:prstGeom prst="rect">
              <a:avLst/>
            </a:prstGeom>
            <a:noFill/>
          </p:spPr>
          <p:txBody>
            <a:bodyPr wrap="square" rtlCol="0">
              <a:spAutoFit/>
            </a:bodyPr>
            <a:lstStyle/>
            <a:p>
              <a:endParaRPr lang="en-US" sz="1000" dirty="0">
                <a:solidFill>
                  <a:schemeClr val="bg1">
                    <a:lumMod val="65000"/>
                  </a:schemeClr>
                </a:solidFill>
                <a:latin typeface="Signika Negative" pitchFamily="2" charset="0"/>
              </a:endParaRPr>
            </a:p>
          </p:txBody>
        </p:sp>
        <p:sp>
          <p:nvSpPr>
            <p:cNvPr id="17" name="Rectangle 16"/>
            <p:cNvSpPr/>
            <p:nvPr/>
          </p:nvSpPr>
          <p:spPr>
            <a:xfrm>
              <a:off x="1187624" y="4449608"/>
              <a:ext cx="152634" cy="275536"/>
            </a:xfrm>
            <a:prstGeom prst="rect">
              <a:avLst/>
            </a:prstGeom>
            <a:pattFill prst="pct90">
              <a:fgClr>
                <a:srgbClr val="F5C24C"/>
              </a:fgClr>
              <a:bgClr>
                <a:srgbClr val="FFCC6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621706" y="5013179"/>
            <a:ext cx="4926546" cy="703955"/>
            <a:chOff x="1621706" y="5013179"/>
            <a:chExt cx="4926546" cy="703955"/>
          </a:xfrm>
        </p:grpSpPr>
        <p:grpSp>
          <p:nvGrpSpPr>
            <p:cNvPr id="41" name="Group 40"/>
            <p:cNvGrpSpPr/>
            <p:nvPr/>
          </p:nvGrpSpPr>
          <p:grpSpPr>
            <a:xfrm>
              <a:off x="2449943" y="5021601"/>
              <a:ext cx="4098309" cy="666586"/>
              <a:chOff x="5644470" y="2345330"/>
              <a:chExt cx="4098309" cy="666586"/>
            </a:xfrm>
          </p:grpSpPr>
          <p:sp>
            <p:nvSpPr>
              <p:cNvPr id="42" name="TextBox 41"/>
              <p:cNvSpPr txBox="1"/>
              <p:nvPr/>
            </p:nvSpPr>
            <p:spPr>
              <a:xfrm>
                <a:off x="5644470" y="2345330"/>
                <a:ext cx="3594254" cy="307777"/>
              </a:xfrm>
              <a:prstGeom prst="rect">
                <a:avLst/>
              </a:prstGeom>
              <a:noFill/>
            </p:spPr>
            <p:txBody>
              <a:bodyPr wrap="none" rtlCol="0">
                <a:spAutoFit/>
              </a:bodyPr>
              <a:lstStyle/>
              <a:p>
                <a:r>
                  <a:rPr lang="en-US" sz="1400" b="1" dirty="0">
                    <a:solidFill>
                      <a:schemeClr val="tx1">
                        <a:lumMod val="65000"/>
                        <a:lumOff val="35000"/>
                      </a:schemeClr>
                    </a:solidFill>
                    <a:latin typeface="Signika Negative" pitchFamily="2" charset="0"/>
                  </a:rPr>
                  <a:t>Fast and easy way to connect with investors</a:t>
                </a:r>
                <a:endParaRPr lang="en-US" sz="1400" b="1" baseline="30000" dirty="0">
                  <a:solidFill>
                    <a:schemeClr val="tx1">
                      <a:lumMod val="65000"/>
                      <a:lumOff val="35000"/>
                    </a:schemeClr>
                  </a:solidFill>
                  <a:latin typeface="Signika Negative" pitchFamily="2" charset="0"/>
                </a:endParaRPr>
              </a:p>
            </p:txBody>
          </p:sp>
          <p:sp>
            <p:nvSpPr>
              <p:cNvPr id="43" name="TextBox 42"/>
              <p:cNvSpPr txBox="1"/>
              <p:nvPr/>
            </p:nvSpPr>
            <p:spPr>
              <a:xfrm>
                <a:off x="5658424" y="2581029"/>
                <a:ext cx="4084355" cy="430887"/>
              </a:xfrm>
              <a:prstGeom prst="rect">
                <a:avLst/>
              </a:prstGeom>
              <a:noFill/>
            </p:spPr>
            <p:txBody>
              <a:bodyPr wrap="square" rtlCol="0">
                <a:spAutoFit/>
              </a:bodyPr>
              <a:lstStyle/>
              <a:p>
                <a:r>
                  <a:rPr lang="en-US" sz="1100" dirty="0">
                    <a:solidFill>
                      <a:schemeClr val="bg1">
                        <a:lumMod val="75000"/>
                      </a:schemeClr>
                    </a:solidFill>
                  </a:rPr>
                  <a:t>Frequently good startups fail, even before they start, because they lack funding and financial help.</a:t>
                </a:r>
                <a:endParaRPr lang="en-US" sz="1100" b="1" dirty="0">
                  <a:solidFill>
                    <a:schemeClr val="bg1">
                      <a:lumMod val="75000"/>
                    </a:schemeClr>
                  </a:solidFill>
                  <a:latin typeface="Signika Negative" pitchFamily="2" charset="0"/>
                </a:endParaRPr>
              </a:p>
            </p:txBody>
          </p:sp>
        </p:grpSp>
        <p:grpSp>
          <p:nvGrpSpPr>
            <p:cNvPr id="44" name="Group 43"/>
            <p:cNvGrpSpPr/>
            <p:nvPr/>
          </p:nvGrpSpPr>
          <p:grpSpPr>
            <a:xfrm>
              <a:off x="1621706" y="5013179"/>
              <a:ext cx="703955" cy="703955"/>
              <a:chOff x="4816233" y="2336905"/>
              <a:chExt cx="703955" cy="703955"/>
            </a:xfrm>
          </p:grpSpPr>
          <p:sp>
            <p:nvSpPr>
              <p:cNvPr id="45" name="Oval 44"/>
              <p:cNvSpPr/>
              <p:nvPr/>
            </p:nvSpPr>
            <p:spPr>
              <a:xfrm>
                <a:off x="4816233" y="2336905"/>
                <a:ext cx="703955" cy="703955"/>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522" y="2532311"/>
                <a:ext cx="293742" cy="300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49" name="Flowchart: Off-page Connector 48"/>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02</a:t>
            </a:r>
            <a:endParaRPr lang="en-US" sz="1200" b="1" dirty="0"/>
          </a:p>
        </p:txBody>
      </p:sp>
      <p:sp>
        <p:nvSpPr>
          <p:cNvPr id="50"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Tree>
    <p:extLst>
      <p:ext uri="{BB962C8B-B14F-4D97-AF65-F5344CB8AC3E}">
        <p14:creationId xmlns:p14="http://schemas.microsoft.com/office/powerpoint/2010/main" val="21154041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childTnLst>
                          </p:cTn>
                        </p:par>
                        <p:par>
                          <p:cTn id="8" fill="hold">
                            <p:stCondLst>
                              <p:cond delay="25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998" y="-1"/>
            <a:ext cx="9144002" cy="4442155"/>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2852950"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chemeClr val="bg1"/>
                </a:solidFill>
                <a:latin typeface="Signika Negative" pitchFamily="2" charset="0"/>
                <a:ea typeface="Franchise" pitchFamily="49" charset="0"/>
              </a:rPr>
              <a:t>Timeline Sample</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bg1"/>
                </a:solidFill>
              </a:rPr>
              <a:t>Contrary to popular belief, </a:t>
            </a:r>
            <a:r>
              <a:rPr lang="en-US" sz="1200" dirty="0">
                <a:solidFill>
                  <a:schemeClr val="bg1"/>
                </a:solidFill>
              </a:rPr>
              <a:t>Lorem Ipsum is not simply random text. It has roots in a piece of classical Latin literature from 45 BC.</a:t>
            </a:r>
            <a:endParaRPr lang="en-US" sz="1200" b="1" dirty="0">
              <a:solidFill>
                <a:schemeClr val="bg1"/>
              </a:solidFill>
              <a:latin typeface="Signika Negative" pitchFamily="2" charset="0"/>
            </a:endParaRPr>
          </a:p>
        </p:txBody>
      </p:sp>
      <p:grpSp>
        <p:nvGrpSpPr>
          <p:cNvPr id="2" name="Group 1"/>
          <p:cNvGrpSpPr/>
          <p:nvPr/>
        </p:nvGrpSpPr>
        <p:grpSpPr>
          <a:xfrm>
            <a:off x="3476839" y="4442158"/>
            <a:ext cx="577625" cy="581411"/>
            <a:chOff x="1952836" y="4442155"/>
            <a:chExt cx="577625" cy="581411"/>
          </a:xfrm>
        </p:grpSpPr>
        <p:cxnSp>
          <p:nvCxnSpPr>
            <p:cNvPr id="3" name="Straight Connector 2"/>
            <p:cNvCxnSpPr/>
            <p:nvPr/>
          </p:nvCxnSpPr>
          <p:spPr>
            <a:xfrm>
              <a:off x="2240874"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52836" y="4769650"/>
              <a:ext cx="577625" cy="253916"/>
            </a:xfrm>
            <a:prstGeom prst="rect">
              <a:avLst/>
            </a:prstGeom>
            <a:noFill/>
          </p:spPr>
          <p:txBody>
            <a:bodyPr wrap="square" rtlCol="0">
              <a:spAutoFit/>
            </a:bodyPr>
            <a:lstStyle/>
            <a:p>
              <a:pPr algn="ctr"/>
              <a:r>
                <a:rPr lang="en-US" sz="1050" b="1" dirty="0">
                  <a:solidFill>
                    <a:schemeClr val="tx1">
                      <a:lumMod val="50000"/>
                      <a:lumOff val="50000"/>
                    </a:schemeClr>
                  </a:solidFill>
                  <a:latin typeface="Signika Negative" pitchFamily="2" charset="0"/>
                </a:rPr>
                <a:t>05’</a:t>
              </a:r>
              <a:endParaRPr lang="en-US" sz="1050" b="1" dirty="0">
                <a:solidFill>
                  <a:schemeClr val="tx1">
                    <a:lumMod val="50000"/>
                    <a:lumOff val="50000"/>
                  </a:schemeClr>
                </a:solidFill>
                <a:latin typeface="Signika Negative" pitchFamily="2" charset="0"/>
              </a:endParaRPr>
            </a:p>
          </p:txBody>
        </p:sp>
      </p:grpSp>
      <p:grpSp>
        <p:nvGrpSpPr>
          <p:cNvPr id="4" name="Group 3"/>
          <p:cNvGrpSpPr/>
          <p:nvPr/>
        </p:nvGrpSpPr>
        <p:grpSpPr>
          <a:xfrm>
            <a:off x="2783632" y="3688271"/>
            <a:ext cx="1032034" cy="624310"/>
            <a:chOff x="1259632" y="3688271"/>
            <a:chExt cx="1032034" cy="624310"/>
          </a:xfrm>
        </p:grpSpPr>
        <p:sp>
          <p:nvSpPr>
            <p:cNvPr id="49" name="Rectangular Callout 48"/>
            <p:cNvSpPr/>
            <p:nvPr/>
          </p:nvSpPr>
          <p:spPr>
            <a:xfrm>
              <a:off x="1308703" y="3688271"/>
              <a:ext cx="932945" cy="624310"/>
            </a:xfrm>
            <a:custGeom>
              <a:avLst/>
              <a:gdLst>
                <a:gd name="connsiteX0" fmla="*/ 0 w 644848"/>
                <a:gd name="connsiteY0" fmla="*/ 0 h 432048"/>
                <a:gd name="connsiteX1" fmla="*/ 376161 w 644848"/>
                <a:gd name="connsiteY1" fmla="*/ 0 h 432048"/>
                <a:gd name="connsiteX2" fmla="*/ 376161 w 644848"/>
                <a:gd name="connsiteY2" fmla="*/ 0 h 432048"/>
                <a:gd name="connsiteX3" fmla="*/ 537373 w 644848"/>
                <a:gd name="connsiteY3" fmla="*/ 0 h 432048"/>
                <a:gd name="connsiteX4" fmla="*/ 644848 w 644848"/>
                <a:gd name="connsiteY4" fmla="*/ 0 h 432048"/>
                <a:gd name="connsiteX5" fmla="*/ 644848 w 644848"/>
                <a:gd name="connsiteY5" fmla="*/ 252028 h 432048"/>
                <a:gd name="connsiteX6" fmla="*/ 644848 w 644848"/>
                <a:gd name="connsiteY6" fmla="*/ 252028 h 432048"/>
                <a:gd name="connsiteX7" fmla="*/ 644848 w 644848"/>
                <a:gd name="connsiteY7" fmla="*/ 360040 h 432048"/>
                <a:gd name="connsiteX8" fmla="*/ 644848 w 644848"/>
                <a:gd name="connsiteY8" fmla="*/ 432048 h 432048"/>
                <a:gd name="connsiteX9" fmla="*/ 537373 w 644848"/>
                <a:gd name="connsiteY9" fmla="*/ 432048 h 432048"/>
                <a:gd name="connsiteX10" fmla="*/ 496623 w 644848"/>
                <a:gd name="connsiteY10" fmla="*/ 530935 h 432048"/>
                <a:gd name="connsiteX11" fmla="*/ 376161 w 644848"/>
                <a:gd name="connsiteY11" fmla="*/ 432048 h 432048"/>
                <a:gd name="connsiteX12" fmla="*/ 0 w 644848"/>
                <a:gd name="connsiteY12" fmla="*/ 432048 h 432048"/>
                <a:gd name="connsiteX13" fmla="*/ 0 w 644848"/>
                <a:gd name="connsiteY13" fmla="*/ 360040 h 432048"/>
                <a:gd name="connsiteX14" fmla="*/ 0 w 644848"/>
                <a:gd name="connsiteY14" fmla="*/ 252028 h 432048"/>
                <a:gd name="connsiteX15" fmla="*/ 0 w 644848"/>
                <a:gd name="connsiteY15" fmla="*/ 252028 h 432048"/>
                <a:gd name="connsiteX16" fmla="*/ 0 w 644848"/>
                <a:gd name="connsiteY16" fmla="*/ 0 h 432048"/>
                <a:gd name="connsiteX0" fmla="*/ 0 w 644848"/>
                <a:gd name="connsiteY0" fmla="*/ 0 h 530935"/>
                <a:gd name="connsiteX1" fmla="*/ 376161 w 644848"/>
                <a:gd name="connsiteY1" fmla="*/ 0 h 530935"/>
                <a:gd name="connsiteX2" fmla="*/ 376161 w 644848"/>
                <a:gd name="connsiteY2" fmla="*/ 0 h 530935"/>
                <a:gd name="connsiteX3" fmla="*/ 537373 w 644848"/>
                <a:gd name="connsiteY3" fmla="*/ 0 h 530935"/>
                <a:gd name="connsiteX4" fmla="*/ 644848 w 644848"/>
                <a:gd name="connsiteY4" fmla="*/ 0 h 530935"/>
                <a:gd name="connsiteX5" fmla="*/ 644848 w 644848"/>
                <a:gd name="connsiteY5" fmla="*/ 252028 h 530935"/>
                <a:gd name="connsiteX6" fmla="*/ 644848 w 644848"/>
                <a:gd name="connsiteY6" fmla="*/ 252028 h 530935"/>
                <a:gd name="connsiteX7" fmla="*/ 644848 w 644848"/>
                <a:gd name="connsiteY7" fmla="*/ 360040 h 530935"/>
                <a:gd name="connsiteX8" fmla="*/ 644848 w 644848"/>
                <a:gd name="connsiteY8" fmla="*/ 432048 h 530935"/>
                <a:gd name="connsiteX9" fmla="*/ 644769 w 644848"/>
                <a:gd name="connsiteY9" fmla="*/ 428979 h 530935"/>
                <a:gd name="connsiteX10" fmla="*/ 496623 w 644848"/>
                <a:gd name="connsiteY10" fmla="*/ 530935 h 530935"/>
                <a:gd name="connsiteX11" fmla="*/ 376161 w 644848"/>
                <a:gd name="connsiteY11" fmla="*/ 432048 h 530935"/>
                <a:gd name="connsiteX12" fmla="*/ 0 w 644848"/>
                <a:gd name="connsiteY12" fmla="*/ 432048 h 530935"/>
                <a:gd name="connsiteX13" fmla="*/ 0 w 644848"/>
                <a:gd name="connsiteY13" fmla="*/ 360040 h 530935"/>
                <a:gd name="connsiteX14" fmla="*/ 0 w 644848"/>
                <a:gd name="connsiteY14" fmla="*/ 252028 h 530935"/>
                <a:gd name="connsiteX15" fmla="*/ 0 w 644848"/>
                <a:gd name="connsiteY15" fmla="*/ 252028 h 530935"/>
                <a:gd name="connsiteX16" fmla="*/ 0 w 644848"/>
                <a:gd name="connsiteY16" fmla="*/ 0 h 530935"/>
                <a:gd name="connsiteX0" fmla="*/ 0 w 653114"/>
                <a:gd name="connsiteY0" fmla="*/ 0 h 524798"/>
                <a:gd name="connsiteX1" fmla="*/ 376161 w 653114"/>
                <a:gd name="connsiteY1" fmla="*/ 0 h 524798"/>
                <a:gd name="connsiteX2" fmla="*/ 376161 w 653114"/>
                <a:gd name="connsiteY2" fmla="*/ 0 h 524798"/>
                <a:gd name="connsiteX3" fmla="*/ 537373 w 653114"/>
                <a:gd name="connsiteY3" fmla="*/ 0 h 524798"/>
                <a:gd name="connsiteX4" fmla="*/ 644848 w 653114"/>
                <a:gd name="connsiteY4" fmla="*/ 0 h 524798"/>
                <a:gd name="connsiteX5" fmla="*/ 644848 w 653114"/>
                <a:gd name="connsiteY5" fmla="*/ 252028 h 524798"/>
                <a:gd name="connsiteX6" fmla="*/ 644848 w 653114"/>
                <a:gd name="connsiteY6" fmla="*/ 252028 h 524798"/>
                <a:gd name="connsiteX7" fmla="*/ 644848 w 653114"/>
                <a:gd name="connsiteY7" fmla="*/ 360040 h 524798"/>
                <a:gd name="connsiteX8" fmla="*/ 644848 w 653114"/>
                <a:gd name="connsiteY8" fmla="*/ 432048 h 524798"/>
                <a:gd name="connsiteX9" fmla="*/ 644769 w 653114"/>
                <a:gd name="connsiteY9" fmla="*/ 428979 h 524798"/>
                <a:gd name="connsiteX10" fmla="*/ 653114 w 653114"/>
                <a:gd name="connsiteY10" fmla="*/ 524798 h 524798"/>
                <a:gd name="connsiteX11" fmla="*/ 376161 w 653114"/>
                <a:gd name="connsiteY11" fmla="*/ 432048 h 524798"/>
                <a:gd name="connsiteX12" fmla="*/ 0 w 653114"/>
                <a:gd name="connsiteY12" fmla="*/ 432048 h 524798"/>
                <a:gd name="connsiteX13" fmla="*/ 0 w 653114"/>
                <a:gd name="connsiteY13" fmla="*/ 360040 h 524798"/>
                <a:gd name="connsiteX14" fmla="*/ 0 w 653114"/>
                <a:gd name="connsiteY14" fmla="*/ 252028 h 524798"/>
                <a:gd name="connsiteX15" fmla="*/ 0 w 653114"/>
                <a:gd name="connsiteY15" fmla="*/ 252028 h 524798"/>
                <a:gd name="connsiteX16" fmla="*/ 0 w 653114"/>
                <a:gd name="connsiteY16" fmla="*/ 0 h 524798"/>
                <a:gd name="connsiteX0" fmla="*/ 0 w 653114"/>
                <a:gd name="connsiteY0" fmla="*/ 0 h 524798"/>
                <a:gd name="connsiteX1" fmla="*/ 376161 w 653114"/>
                <a:gd name="connsiteY1" fmla="*/ 0 h 524798"/>
                <a:gd name="connsiteX2" fmla="*/ 376161 w 653114"/>
                <a:gd name="connsiteY2" fmla="*/ 0 h 524798"/>
                <a:gd name="connsiteX3" fmla="*/ 537373 w 653114"/>
                <a:gd name="connsiteY3" fmla="*/ 0 h 524798"/>
                <a:gd name="connsiteX4" fmla="*/ 644848 w 653114"/>
                <a:gd name="connsiteY4" fmla="*/ 0 h 524798"/>
                <a:gd name="connsiteX5" fmla="*/ 644848 w 653114"/>
                <a:gd name="connsiteY5" fmla="*/ 252028 h 524798"/>
                <a:gd name="connsiteX6" fmla="*/ 644848 w 653114"/>
                <a:gd name="connsiteY6" fmla="*/ 252028 h 524798"/>
                <a:gd name="connsiteX7" fmla="*/ 644848 w 653114"/>
                <a:gd name="connsiteY7" fmla="*/ 360040 h 524798"/>
                <a:gd name="connsiteX8" fmla="*/ 644848 w 653114"/>
                <a:gd name="connsiteY8" fmla="*/ 432048 h 524798"/>
                <a:gd name="connsiteX9" fmla="*/ 644769 w 653114"/>
                <a:gd name="connsiteY9" fmla="*/ 428979 h 524798"/>
                <a:gd name="connsiteX10" fmla="*/ 653114 w 653114"/>
                <a:gd name="connsiteY10" fmla="*/ 524798 h 524798"/>
                <a:gd name="connsiteX11" fmla="*/ 594021 w 653114"/>
                <a:gd name="connsiteY11" fmla="*/ 438185 h 524798"/>
                <a:gd name="connsiteX12" fmla="*/ 0 w 653114"/>
                <a:gd name="connsiteY12" fmla="*/ 432048 h 524798"/>
                <a:gd name="connsiteX13" fmla="*/ 0 w 653114"/>
                <a:gd name="connsiteY13" fmla="*/ 360040 h 524798"/>
                <a:gd name="connsiteX14" fmla="*/ 0 w 653114"/>
                <a:gd name="connsiteY14" fmla="*/ 252028 h 524798"/>
                <a:gd name="connsiteX15" fmla="*/ 0 w 653114"/>
                <a:gd name="connsiteY15" fmla="*/ 252028 h 524798"/>
                <a:gd name="connsiteX16" fmla="*/ 0 w 653114"/>
                <a:gd name="connsiteY16" fmla="*/ 0 h 524798"/>
                <a:gd name="connsiteX0" fmla="*/ 0 w 646978"/>
                <a:gd name="connsiteY0" fmla="*/ 0 h 576962"/>
                <a:gd name="connsiteX1" fmla="*/ 376161 w 646978"/>
                <a:gd name="connsiteY1" fmla="*/ 0 h 576962"/>
                <a:gd name="connsiteX2" fmla="*/ 376161 w 646978"/>
                <a:gd name="connsiteY2" fmla="*/ 0 h 576962"/>
                <a:gd name="connsiteX3" fmla="*/ 537373 w 646978"/>
                <a:gd name="connsiteY3" fmla="*/ 0 h 576962"/>
                <a:gd name="connsiteX4" fmla="*/ 644848 w 646978"/>
                <a:gd name="connsiteY4" fmla="*/ 0 h 576962"/>
                <a:gd name="connsiteX5" fmla="*/ 644848 w 646978"/>
                <a:gd name="connsiteY5" fmla="*/ 252028 h 576962"/>
                <a:gd name="connsiteX6" fmla="*/ 644848 w 646978"/>
                <a:gd name="connsiteY6" fmla="*/ 252028 h 576962"/>
                <a:gd name="connsiteX7" fmla="*/ 644848 w 646978"/>
                <a:gd name="connsiteY7" fmla="*/ 360040 h 576962"/>
                <a:gd name="connsiteX8" fmla="*/ 644848 w 646978"/>
                <a:gd name="connsiteY8" fmla="*/ 432048 h 576962"/>
                <a:gd name="connsiteX9" fmla="*/ 644769 w 646978"/>
                <a:gd name="connsiteY9" fmla="*/ 428979 h 576962"/>
                <a:gd name="connsiteX10" fmla="*/ 646978 w 646978"/>
                <a:gd name="connsiteY10" fmla="*/ 576962 h 576962"/>
                <a:gd name="connsiteX11" fmla="*/ 594021 w 646978"/>
                <a:gd name="connsiteY11" fmla="*/ 438185 h 576962"/>
                <a:gd name="connsiteX12" fmla="*/ 0 w 646978"/>
                <a:gd name="connsiteY12" fmla="*/ 432048 h 576962"/>
                <a:gd name="connsiteX13" fmla="*/ 0 w 646978"/>
                <a:gd name="connsiteY13" fmla="*/ 360040 h 576962"/>
                <a:gd name="connsiteX14" fmla="*/ 0 w 646978"/>
                <a:gd name="connsiteY14" fmla="*/ 252028 h 576962"/>
                <a:gd name="connsiteX15" fmla="*/ 0 w 646978"/>
                <a:gd name="connsiteY15" fmla="*/ 252028 h 576962"/>
                <a:gd name="connsiteX16" fmla="*/ 0 w 646978"/>
                <a:gd name="connsiteY16" fmla="*/ 0 h 576962"/>
                <a:gd name="connsiteX0" fmla="*/ 0 w 646978"/>
                <a:gd name="connsiteY0" fmla="*/ 0 h 576962"/>
                <a:gd name="connsiteX1" fmla="*/ 376161 w 646978"/>
                <a:gd name="connsiteY1" fmla="*/ 0 h 576962"/>
                <a:gd name="connsiteX2" fmla="*/ 376161 w 646978"/>
                <a:gd name="connsiteY2" fmla="*/ 0 h 576962"/>
                <a:gd name="connsiteX3" fmla="*/ 537373 w 646978"/>
                <a:gd name="connsiteY3" fmla="*/ 0 h 576962"/>
                <a:gd name="connsiteX4" fmla="*/ 644848 w 646978"/>
                <a:gd name="connsiteY4" fmla="*/ 0 h 576962"/>
                <a:gd name="connsiteX5" fmla="*/ 644848 w 646978"/>
                <a:gd name="connsiteY5" fmla="*/ 252028 h 576962"/>
                <a:gd name="connsiteX6" fmla="*/ 644848 w 646978"/>
                <a:gd name="connsiteY6" fmla="*/ 252028 h 576962"/>
                <a:gd name="connsiteX7" fmla="*/ 644848 w 646978"/>
                <a:gd name="connsiteY7" fmla="*/ 360040 h 576962"/>
                <a:gd name="connsiteX8" fmla="*/ 644848 w 646978"/>
                <a:gd name="connsiteY8" fmla="*/ 432048 h 576962"/>
                <a:gd name="connsiteX9" fmla="*/ 644769 w 646978"/>
                <a:gd name="connsiteY9" fmla="*/ 428979 h 576962"/>
                <a:gd name="connsiteX10" fmla="*/ 646978 w 646978"/>
                <a:gd name="connsiteY10" fmla="*/ 576962 h 576962"/>
                <a:gd name="connsiteX11" fmla="*/ 547994 w 646978"/>
                <a:gd name="connsiteY11" fmla="*/ 432048 h 576962"/>
                <a:gd name="connsiteX12" fmla="*/ 0 w 646978"/>
                <a:gd name="connsiteY12" fmla="*/ 432048 h 576962"/>
                <a:gd name="connsiteX13" fmla="*/ 0 w 646978"/>
                <a:gd name="connsiteY13" fmla="*/ 360040 h 576962"/>
                <a:gd name="connsiteX14" fmla="*/ 0 w 646978"/>
                <a:gd name="connsiteY14" fmla="*/ 252028 h 576962"/>
                <a:gd name="connsiteX15" fmla="*/ 0 w 646978"/>
                <a:gd name="connsiteY15" fmla="*/ 252028 h 576962"/>
                <a:gd name="connsiteX16" fmla="*/ 0 w 646978"/>
                <a:gd name="connsiteY16" fmla="*/ 0 h 57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978" h="576962">
                  <a:moveTo>
                    <a:pt x="0" y="0"/>
                  </a:moveTo>
                  <a:lnTo>
                    <a:pt x="376161" y="0"/>
                  </a:lnTo>
                  <a:lnTo>
                    <a:pt x="376161" y="0"/>
                  </a:lnTo>
                  <a:lnTo>
                    <a:pt x="537373" y="0"/>
                  </a:lnTo>
                  <a:lnTo>
                    <a:pt x="644848" y="0"/>
                  </a:lnTo>
                  <a:lnTo>
                    <a:pt x="644848" y="252028"/>
                  </a:lnTo>
                  <a:lnTo>
                    <a:pt x="644848" y="252028"/>
                  </a:lnTo>
                  <a:lnTo>
                    <a:pt x="644848" y="360040"/>
                  </a:lnTo>
                  <a:lnTo>
                    <a:pt x="644848" y="432048"/>
                  </a:lnTo>
                  <a:cubicBezTo>
                    <a:pt x="644822" y="431025"/>
                    <a:pt x="644795" y="430002"/>
                    <a:pt x="644769" y="428979"/>
                  </a:cubicBezTo>
                  <a:cubicBezTo>
                    <a:pt x="645505" y="478307"/>
                    <a:pt x="646242" y="527634"/>
                    <a:pt x="646978" y="576962"/>
                  </a:cubicBezTo>
                  <a:lnTo>
                    <a:pt x="547994" y="432048"/>
                  </a:lnTo>
                  <a:lnTo>
                    <a:pt x="0" y="432048"/>
                  </a:lnTo>
                  <a:lnTo>
                    <a:pt x="0" y="360040"/>
                  </a:lnTo>
                  <a:lnTo>
                    <a:pt x="0" y="252028"/>
                  </a:lnTo>
                  <a:lnTo>
                    <a:pt x="0" y="252028"/>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1259632" y="3769295"/>
              <a:ext cx="1032034" cy="307777"/>
            </a:xfrm>
            <a:prstGeom prst="rect">
              <a:avLst/>
            </a:prstGeom>
            <a:noFill/>
          </p:spPr>
          <p:txBody>
            <a:bodyPr wrap="square" rtlCol="0">
              <a:spAutoFit/>
            </a:bodyPr>
            <a:lstStyle/>
            <a:p>
              <a:pPr algn="ctr"/>
              <a:r>
                <a:rPr lang="en-US" sz="1400" b="1" dirty="0">
                  <a:solidFill>
                    <a:schemeClr val="bg1"/>
                  </a:solidFill>
                  <a:latin typeface="Signika Negative" pitchFamily="2" charset="0"/>
                </a:rPr>
                <a:t>We born</a:t>
              </a:r>
              <a:endParaRPr lang="en-US" sz="1400" b="1" dirty="0">
                <a:solidFill>
                  <a:schemeClr val="bg1"/>
                </a:solidFill>
                <a:latin typeface="Signika Negative" pitchFamily="2" charset="0"/>
              </a:endParaRPr>
            </a:p>
          </p:txBody>
        </p:sp>
      </p:grpSp>
      <p:grpSp>
        <p:nvGrpSpPr>
          <p:cNvPr id="10" name="Group 9"/>
          <p:cNvGrpSpPr/>
          <p:nvPr/>
        </p:nvGrpSpPr>
        <p:grpSpPr>
          <a:xfrm>
            <a:off x="4574316" y="3169092"/>
            <a:ext cx="1602754" cy="1126376"/>
            <a:chOff x="3050316" y="3169092"/>
            <a:chExt cx="1602754" cy="1126376"/>
          </a:xfrm>
        </p:grpSpPr>
        <p:sp>
          <p:nvSpPr>
            <p:cNvPr id="55" name="TextBox 54"/>
            <p:cNvSpPr txBox="1"/>
            <p:nvPr/>
          </p:nvSpPr>
          <p:spPr>
            <a:xfrm>
              <a:off x="3050316" y="3502943"/>
              <a:ext cx="1602754" cy="792525"/>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GROWTH</a:t>
              </a:r>
            </a:p>
            <a:p>
              <a:r>
                <a:rPr lang="en-US" sz="1050" b="1" dirty="0">
                  <a:solidFill>
                    <a:schemeClr val="bg1"/>
                  </a:solidFill>
                </a:rPr>
                <a:t>07 new employment opportunities in one year.</a:t>
              </a:r>
              <a:endParaRPr lang="en-US" sz="1050" b="1" dirty="0">
                <a:solidFill>
                  <a:schemeClr val="bg1"/>
                </a:solidFill>
              </a:endParaRPr>
            </a:p>
          </p:txBody>
        </p:sp>
        <p:pic>
          <p:nvPicPr>
            <p:cNvPr id="56"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4"/>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4" name="Straight Connector 63"/>
          <p:cNvCxnSpPr>
            <a:stCxn id="73" idx="2"/>
          </p:cNvCxnSpPr>
          <p:nvPr/>
        </p:nvCxnSpPr>
        <p:spPr>
          <a:xfrm flipH="1">
            <a:off x="6171094" y="2996952"/>
            <a:ext cx="806" cy="14635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882284" y="4442158"/>
            <a:ext cx="577625" cy="581411"/>
            <a:chOff x="4358281" y="4442155"/>
            <a:chExt cx="577625" cy="581411"/>
          </a:xfrm>
        </p:grpSpPr>
        <p:cxnSp>
          <p:nvCxnSpPr>
            <p:cNvPr id="69" name="Straight Connector 68"/>
            <p:cNvCxnSpPr/>
            <p:nvPr/>
          </p:nvCxnSpPr>
          <p:spPr>
            <a:xfrm>
              <a:off x="4647180"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358281" y="4769650"/>
              <a:ext cx="577625" cy="253916"/>
            </a:xfrm>
            <a:prstGeom prst="rect">
              <a:avLst/>
            </a:prstGeom>
            <a:noFill/>
          </p:spPr>
          <p:txBody>
            <a:bodyPr wrap="square" rtlCol="0">
              <a:spAutoFit/>
            </a:bodyPr>
            <a:lstStyle/>
            <a:p>
              <a:pPr algn="ctr"/>
              <a:r>
                <a:rPr lang="en-US" sz="1050" b="1" dirty="0">
                  <a:solidFill>
                    <a:schemeClr val="tx1">
                      <a:lumMod val="50000"/>
                      <a:lumOff val="50000"/>
                    </a:schemeClr>
                  </a:solidFill>
                  <a:latin typeface="Signika Negative" pitchFamily="2" charset="0"/>
                </a:rPr>
                <a:t>09’</a:t>
              </a:r>
              <a:endParaRPr lang="en-US" sz="1050" b="1" dirty="0">
                <a:solidFill>
                  <a:schemeClr val="tx1">
                    <a:lumMod val="50000"/>
                    <a:lumOff val="50000"/>
                  </a:schemeClr>
                </a:solidFill>
                <a:latin typeface="Signika Negative" pitchFamily="2" charset="0"/>
              </a:endParaRPr>
            </a:p>
          </p:txBody>
        </p:sp>
      </p:grpSp>
      <p:grpSp>
        <p:nvGrpSpPr>
          <p:cNvPr id="13" name="Group 12"/>
          <p:cNvGrpSpPr/>
          <p:nvPr/>
        </p:nvGrpSpPr>
        <p:grpSpPr>
          <a:xfrm>
            <a:off x="5898048" y="2101940"/>
            <a:ext cx="546094" cy="546094"/>
            <a:chOff x="4374048" y="2101940"/>
            <a:chExt cx="546094" cy="546094"/>
          </a:xfrm>
        </p:grpSpPr>
        <p:sp>
          <p:nvSpPr>
            <p:cNvPr id="71" name="Teardrop 70"/>
            <p:cNvSpPr/>
            <p:nvPr/>
          </p:nvSpPr>
          <p:spPr>
            <a:xfrm rot="8100000">
              <a:off x="4374048" y="2101940"/>
              <a:ext cx="546094" cy="546094"/>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noEditPoints="1"/>
            </p:cNvSpPr>
            <p:nvPr/>
          </p:nvSpPr>
          <p:spPr bwMode="auto">
            <a:xfrm>
              <a:off x="4549727" y="2269426"/>
              <a:ext cx="194733" cy="223160"/>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3" name="Rectangle 72"/>
          <p:cNvSpPr/>
          <p:nvPr/>
        </p:nvSpPr>
        <p:spPr>
          <a:xfrm>
            <a:off x="5589610" y="2685448"/>
            <a:ext cx="1164585" cy="3115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64 new clients</a:t>
            </a:r>
            <a:endParaRPr lang="en-US" sz="1050" b="1" dirty="0"/>
          </a:p>
        </p:txBody>
      </p:sp>
      <p:cxnSp>
        <p:nvCxnSpPr>
          <p:cNvPr id="78" name="Straight Connector 77"/>
          <p:cNvCxnSpPr/>
          <p:nvPr/>
        </p:nvCxnSpPr>
        <p:spPr>
          <a:xfrm>
            <a:off x="7357415" y="3688274"/>
            <a:ext cx="0" cy="7722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065703" y="4442158"/>
            <a:ext cx="577625" cy="581411"/>
            <a:chOff x="5541700" y="4442155"/>
            <a:chExt cx="577625" cy="581411"/>
          </a:xfrm>
        </p:grpSpPr>
        <p:cxnSp>
          <p:nvCxnSpPr>
            <p:cNvPr id="83" name="Straight Connector 82"/>
            <p:cNvCxnSpPr/>
            <p:nvPr/>
          </p:nvCxnSpPr>
          <p:spPr>
            <a:xfrm>
              <a:off x="5833501"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541700" y="4769650"/>
              <a:ext cx="577625" cy="253916"/>
            </a:xfrm>
            <a:prstGeom prst="rect">
              <a:avLst/>
            </a:prstGeom>
            <a:noFill/>
          </p:spPr>
          <p:txBody>
            <a:bodyPr wrap="square" rtlCol="0">
              <a:spAutoFit/>
            </a:bodyPr>
            <a:lstStyle/>
            <a:p>
              <a:pPr algn="ctr"/>
              <a:r>
                <a:rPr lang="en-US" sz="1050" b="1" dirty="0">
                  <a:solidFill>
                    <a:schemeClr val="tx1">
                      <a:lumMod val="50000"/>
                      <a:lumOff val="50000"/>
                    </a:schemeClr>
                  </a:solidFill>
                  <a:latin typeface="Signika Negative" pitchFamily="2" charset="0"/>
                </a:rPr>
                <a:t>11’</a:t>
              </a:r>
              <a:endParaRPr lang="en-US" sz="1050" b="1" dirty="0">
                <a:solidFill>
                  <a:schemeClr val="tx1">
                    <a:lumMod val="50000"/>
                    <a:lumOff val="50000"/>
                  </a:schemeClr>
                </a:solidFill>
                <a:latin typeface="Signika Negative" pitchFamily="2" charset="0"/>
              </a:endParaRPr>
            </a:p>
          </p:txBody>
        </p:sp>
      </p:grpSp>
      <p:cxnSp>
        <p:nvCxnSpPr>
          <p:cNvPr id="88" name="Straight Connector 87"/>
          <p:cNvCxnSpPr/>
          <p:nvPr/>
        </p:nvCxnSpPr>
        <p:spPr>
          <a:xfrm>
            <a:off x="8564407" y="2546078"/>
            <a:ext cx="0" cy="19143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272695" y="4442158"/>
            <a:ext cx="577625" cy="581411"/>
            <a:chOff x="6748692" y="4442155"/>
            <a:chExt cx="577625" cy="581411"/>
          </a:xfrm>
        </p:grpSpPr>
        <p:cxnSp>
          <p:nvCxnSpPr>
            <p:cNvPr id="89" name="Straight Connector 88"/>
            <p:cNvCxnSpPr/>
            <p:nvPr/>
          </p:nvCxnSpPr>
          <p:spPr>
            <a:xfrm>
              <a:off x="7040493"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748692" y="4769650"/>
              <a:ext cx="577625" cy="253916"/>
            </a:xfrm>
            <a:prstGeom prst="rect">
              <a:avLst/>
            </a:prstGeom>
            <a:noFill/>
          </p:spPr>
          <p:txBody>
            <a:bodyPr wrap="square" rtlCol="0">
              <a:spAutoFit/>
            </a:bodyPr>
            <a:lstStyle/>
            <a:p>
              <a:pPr algn="ctr"/>
              <a:r>
                <a:rPr lang="en-US" sz="1050" b="1" dirty="0">
                  <a:solidFill>
                    <a:schemeClr val="tx1">
                      <a:lumMod val="50000"/>
                      <a:lumOff val="50000"/>
                    </a:schemeClr>
                  </a:solidFill>
                  <a:latin typeface="Signika Negative" pitchFamily="2" charset="0"/>
                </a:rPr>
                <a:t>13’</a:t>
              </a:r>
              <a:endParaRPr lang="en-US" sz="1050" b="1" dirty="0">
                <a:solidFill>
                  <a:schemeClr val="tx1">
                    <a:lumMod val="50000"/>
                    <a:lumOff val="50000"/>
                  </a:schemeClr>
                </a:solidFill>
                <a:latin typeface="Signika Negative" pitchFamily="2" charset="0"/>
              </a:endParaRPr>
            </a:p>
          </p:txBody>
        </p:sp>
      </p:grpSp>
      <p:pic>
        <p:nvPicPr>
          <p:cNvPr id="91" name="Picture 5"/>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7873521" y="2008139"/>
            <a:ext cx="1265180" cy="74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 name="Rectangle 91"/>
          <p:cNvSpPr/>
          <p:nvPr/>
        </p:nvSpPr>
        <p:spPr>
          <a:xfrm>
            <a:off x="7928500" y="2804016"/>
            <a:ext cx="1281045" cy="3115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We turn global</a:t>
            </a:r>
            <a:endParaRPr lang="en-US" sz="1100" b="1" dirty="0"/>
          </a:p>
        </p:txBody>
      </p:sp>
      <p:grpSp>
        <p:nvGrpSpPr>
          <p:cNvPr id="16" name="Group 15"/>
          <p:cNvGrpSpPr/>
          <p:nvPr/>
        </p:nvGrpSpPr>
        <p:grpSpPr>
          <a:xfrm>
            <a:off x="6552151" y="2996955"/>
            <a:ext cx="1602754" cy="705479"/>
            <a:chOff x="5028151" y="2996952"/>
            <a:chExt cx="1602754" cy="705479"/>
          </a:xfrm>
        </p:grpSpPr>
        <p:sp>
          <p:nvSpPr>
            <p:cNvPr id="118" name="5-Point Star 117"/>
            <p:cNvSpPr/>
            <p:nvPr/>
          </p:nvSpPr>
          <p:spPr>
            <a:xfrm>
              <a:off x="5695357" y="2996952"/>
              <a:ext cx="276115" cy="276115"/>
            </a:xfrm>
            <a:prstGeom prst="star5">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5028151" y="3282530"/>
              <a:ext cx="1602754" cy="307777"/>
            </a:xfrm>
            <a:prstGeom prst="rect">
              <a:avLst/>
            </a:prstGeom>
            <a:noFill/>
          </p:spPr>
          <p:txBody>
            <a:bodyPr wrap="square" rtlCol="0">
              <a:spAutoFit/>
            </a:bodyPr>
            <a:lstStyle/>
            <a:p>
              <a:pPr algn="ctr"/>
              <a:r>
                <a:rPr lang="en-US" sz="1400" b="1" dirty="0">
                  <a:solidFill>
                    <a:schemeClr val="tx1">
                      <a:lumMod val="65000"/>
                      <a:lumOff val="35000"/>
                    </a:schemeClr>
                  </a:solidFill>
                  <a:latin typeface="Signika Negative" pitchFamily="2" charset="0"/>
                </a:rPr>
                <a:t>AA AWARDS</a:t>
              </a:r>
            </a:p>
          </p:txBody>
        </p:sp>
        <p:sp>
          <p:nvSpPr>
            <p:cNvPr id="122" name="TextBox 121"/>
            <p:cNvSpPr txBox="1"/>
            <p:nvPr/>
          </p:nvSpPr>
          <p:spPr>
            <a:xfrm>
              <a:off x="5107096" y="3440821"/>
              <a:ext cx="1457050" cy="261610"/>
            </a:xfrm>
            <a:prstGeom prst="rect">
              <a:avLst/>
            </a:prstGeom>
            <a:noFill/>
          </p:spPr>
          <p:txBody>
            <a:bodyPr wrap="square" rtlCol="0">
              <a:spAutoFit/>
            </a:bodyPr>
            <a:lstStyle/>
            <a:p>
              <a:pPr algn="ctr"/>
              <a:r>
                <a:rPr lang="en-US" sz="1100" b="1" dirty="0">
                  <a:solidFill>
                    <a:schemeClr val="bg1"/>
                  </a:solidFill>
                </a:rPr>
                <a:t>Agency of the year</a:t>
              </a:r>
            </a:p>
          </p:txBody>
        </p:sp>
      </p:grpSp>
      <p:grpSp>
        <p:nvGrpSpPr>
          <p:cNvPr id="8" name="Group 7"/>
          <p:cNvGrpSpPr/>
          <p:nvPr/>
        </p:nvGrpSpPr>
        <p:grpSpPr>
          <a:xfrm>
            <a:off x="4106518" y="2604182"/>
            <a:ext cx="785259" cy="2419387"/>
            <a:chOff x="2582515" y="2604179"/>
            <a:chExt cx="785259" cy="2419387"/>
          </a:xfrm>
        </p:grpSpPr>
        <p:cxnSp>
          <p:nvCxnSpPr>
            <p:cNvPr id="44" name="Straight Connector 43"/>
            <p:cNvCxnSpPr/>
            <p:nvPr/>
          </p:nvCxnSpPr>
          <p:spPr>
            <a:xfrm>
              <a:off x="2874229" y="2753749"/>
              <a:ext cx="0" cy="17067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Wave 52"/>
            <p:cNvSpPr/>
            <p:nvPr/>
          </p:nvSpPr>
          <p:spPr>
            <a:xfrm>
              <a:off x="2863598" y="2604179"/>
              <a:ext cx="504176" cy="415343"/>
            </a:xfrm>
            <a:prstGeom prst="wav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582515" y="4769650"/>
              <a:ext cx="577625" cy="253916"/>
            </a:xfrm>
            <a:prstGeom prst="rect">
              <a:avLst/>
            </a:prstGeom>
            <a:noFill/>
          </p:spPr>
          <p:txBody>
            <a:bodyPr wrap="square" rtlCol="0">
              <a:spAutoFit/>
            </a:bodyPr>
            <a:lstStyle/>
            <a:p>
              <a:pPr algn="ctr"/>
              <a:r>
                <a:rPr lang="en-US" sz="1050" b="1" dirty="0">
                  <a:solidFill>
                    <a:schemeClr val="tx1">
                      <a:lumMod val="50000"/>
                      <a:lumOff val="50000"/>
                    </a:schemeClr>
                  </a:solidFill>
                  <a:latin typeface="Signika Negative" pitchFamily="2" charset="0"/>
                </a:rPr>
                <a:t>07’</a:t>
              </a:r>
              <a:endParaRPr lang="en-US" sz="1050" b="1" dirty="0">
                <a:solidFill>
                  <a:schemeClr val="tx1">
                    <a:lumMod val="50000"/>
                    <a:lumOff val="50000"/>
                  </a:schemeClr>
                </a:solidFill>
                <a:latin typeface="Signika Negative" pitchFamily="2" charset="0"/>
              </a:endParaRPr>
            </a:p>
          </p:txBody>
        </p:sp>
        <p:cxnSp>
          <p:nvCxnSpPr>
            <p:cNvPr id="125" name="Straight Connector 124"/>
            <p:cNvCxnSpPr/>
            <p:nvPr/>
          </p:nvCxnSpPr>
          <p:spPr>
            <a:xfrm>
              <a:off x="2872172" y="4442155"/>
              <a:ext cx="0" cy="29609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29" name="TextBox 128"/>
          <p:cNvSpPr txBox="1"/>
          <p:nvPr/>
        </p:nvSpPr>
        <p:spPr>
          <a:xfrm>
            <a:off x="2900156" y="5229203"/>
            <a:ext cx="6436204"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Contrary to popular belief It has roots in a piece of classical Latin literature from 45 BC. </a:t>
            </a:r>
            <a:endParaRPr lang="en-US" sz="1200" dirty="0">
              <a:solidFill>
                <a:schemeClr val="bg1">
                  <a:lumMod val="65000"/>
                </a:schemeClr>
              </a:solidFill>
              <a:latin typeface="Signika Negative" pitchFamily="2" charset="0"/>
            </a:endParaRPr>
          </a:p>
        </p:txBody>
      </p:sp>
      <p:sp>
        <p:nvSpPr>
          <p:cNvPr id="41" name="Flowchart: Off-page Connector 40"/>
          <p:cNvSpPr/>
          <p:nvPr/>
        </p:nvSpPr>
        <p:spPr>
          <a:xfrm>
            <a:off x="10042549"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20</a:t>
            </a:r>
            <a:endParaRPr lang="en-US" sz="1200" b="1" dirty="0"/>
          </a:p>
        </p:txBody>
      </p:sp>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72282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500"/>
                                        <p:tgtEl>
                                          <p:spTgt spid="64"/>
                                        </p:tgtEl>
                                      </p:cBhvr>
                                    </p:animEffect>
                                  </p:childTnLst>
                                </p:cTn>
                              </p:par>
                            </p:childTnLst>
                          </p:cTn>
                        </p:par>
                        <p:par>
                          <p:cTn id="36" fill="hold">
                            <p:stCondLst>
                              <p:cond delay="4000"/>
                            </p:stCondLst>
                            <p:childTnLst>
                              <p:par>
                                <p:cTn id="37" presetID="16" presetClass="entr" presetSubtype="21" fill="hold" grpId="0"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barn(inVertical)">
                                      <p:cBhvr>
                                        <p:cTn id="39" dur="500"/>
                                        <p:tgtEl>
                                          <p:spTgt spid="73"/>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up)">
                                      <p:cBhvr>
                                        <p:cTn id="43" dur="500"/>
                                        <p:tgtEl>
                                          <p:spTgt spid="13"/>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down)">
                                      <p:cBhvr>
                                        <p:cTn id="51" dur="500"/>
                                        <p:tgtEl>
                                          <p:spTgt spid="78"/>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wipe(down)">
                                      <p:cBhvr>
                                        <p:cTn id="63" dur="500"/>
                                        <p:tgtEl>
                                          <p:spTgt spid="88"/>
                                        </p:tgtEl>
                                      </p:cBhvr>
                                    </p:animEffect>
                                  </p:childTnLst>
                                </p:cTn>
                              </p:par>
                            </p:childTnLst>
                          </p:cTn>
                        </p:par>
                        <p:par>
                          <p:cTn id="64" fill="hold">
                            <p:stCondLst>
                              <p:cond delay="7500"/>
                            </p:stCondLst>
                            <p:childTnLst>
                              <p:par>
                                <p:cTn id="65" presetID="53" presetClass="entr" presetSubtype="16" fill="hold" nodeType="afterEffect">
                                  <p:stCondLst>
                                    <p:cond delay="0"/>
                                  </p:stCondLst>
                                  <p:childTnLst>
                                    <p:set>
                                      <p:cBhvr>
                                        <p:cTn id="66" dur="1" fill="hold">
                                          <p:stCondLst>
                                            <p:cond delay="0"/>
                                          </p:stCondLst>
                                        </p:cTn>
                                        <p:tgtEl>
                                          <p:spTgt spid="91"/>
                                        </p:tgtEl>
                                        <p:attrNameLst>
                                          <p:attrName>style.visibility</p:attrName>
                                        </p:attrNameLst>
                                      </p:cBhvr>
                                      <p:to>
                                        <p:strVal val="visible"/>
                                      </p:to>
                                    </p:set>
                                    <p:anim calcmode="lin" valueType="num">
                                      <p:cBhvr>
                                        <p:cTn id="67" dur="500" fill="hold"/>
                                        <p:tgtEl>
                                          <p:spTgt spid="91"/>
                                        </p:tgtEl>
                                        <p:attrNameLst>
                                          <p:attrName>ppt_w</p:attrName>
                                        </p:attrNameLst>
                                      </p:cBhvr>
                                      <p:tavLst>
                                        <p:tav tm="0">
                                          <p:val>
                                            <p:fltVal val="0"/>
                                          </p:val>
                                        </p:tav>
                                        <p:tav tm="100000">
                                          <p:val>
                                            <p:strVal val="#ppt_w"/>
                                          </p:val>
                                        </p:tav>
                                      </p:tavLst>
                                    </p:anim>
                                    <p:anim calcmode="lin" valueType="num">
                                      <p:cBhvr>
                                        <p:cTn id="68" dur="500" fill="hold"/>
                                        <p:tgtEl>
                                          <p:spTgt spid="91"/>
                                        </p:tgtEl>
                                        <p:attrNameLst>
                                          <p:attrName>ppt_h</p:attrName>
                                        </p:attrNameLst>
                                      </p:cBhvr>
                                      <p:tavLst>
                                        <p:tav tm="0">
                                          <p:val>
                                            <p:fltVal val="0"/>
                                          </p:val>
                                        </p:tav>
                                        <p:tav tm="100000">
                                          <p:val>
                                            <p:strVal val="#ppt_h"/>
                                          </p:val>
                                        </p:tav>
                                      </p:tavLst>
                                    </p:anim>
                                    <p:animEffect transition="in" filter="fade">
                                      <p:cBhvr>
                                        <p:cTn id="69" dur="500"/>
                                        <p:tgtEl>
                                          <p:spTgt spid="91"/>
                                        </p:tgtEl>
                                      </p:cBhvr>
                                    </p:animEffect>
                                  </p:childTnLst>
                                </p:cTn>
                              </p:par>
                            </p:childTnLst>
                          </p:cTn>
                        </p:par>
                        <p:par>
                          <p:cTn id="70" fill="hold">
                            <p:stCondLst>
                              <p:cond delay="8000"/>
                            </p:stCondLst>
                            <p:childTnLst>
                              <p:par>
                                <p:cTn id="71" presetID="16" presetClass="entr" presetSubtype="21" fill="hold" grpId="0" nodeType="after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barn(inVertical)">
                                      <p:cBhvr>
                                        <p:cTn id="73" dur="500"/>
                                        <p:tgtEl>
                                          <p:spTgt spid="92"/>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fade">
                                      <p:cBhvr>
                                        <p:cTn id="7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3" grpId="0" animBg="1"/>
      <p:bldP spid="92" grpId="0" animBg="1"/>
      <p:bldP spid="1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p:cNvCxnSpPr/>
          <p:nvPr/>
        </p:nvCxnSpPr>
        <p:spPr>
          <a:xfrm>
            <a:off x="8666238" y="3714205"/>
            <a:ext cx="203827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673479" y="3714205"/>
            <a:ext cx="203827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635202" y="3714205"/>
            <a:ext cx="2038277"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263670" y="3714205"/>
            <a:ext cx="139217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Timeline Sample 2</a:t>
            </a:r>
          </a:p>
        </p:txBody>
      </p:sp>
      <p:grpSp>
        <p:nvGrpSpPr>
          <p:cNvPr id="7" name="Group 6"/>
          <p:cNvGrpSpPr/>
          <p:nvPr/>
        </p:nvGrpSpPr>
        <p:grpSpPr>
          <a:xfrm>
            <a:off x="3845174" y="4030816"/>
            <a:ext cx="1602754" cy="1126376"/>
            <a:chOff x="2756479" y="3169092"/>
            <a:chExt cx="1602754" cy="1126376"/>
          </a:xfrm>
        </p:grpSpPr>
        <p:sp>
          <p:nvSpPr>
            <p:cNvPr id="32" name="TextBox 31"/>
            <p:cNvSpPr txBox="1"/>
            <p:nvPr/>
          </p:nvSpPr>
          <p:spPr>
            <a:xfrm>
              <a:off x="2756479" y="3502943"/>
              <a:ext cx="1602754" cy="792525"/>
            </a:xfrm>
            <a:prstGeom prst="rect">
              <a:avLst/>
            </a:prstGeom>
            <a:noFill/>
          </p:spPr>
          <p:txBody>
            <a:bodyPr wrap="square" rtlCol="0">
              <a:spAutoFit/>
            </a:bodyPr>
            <a:lstStyle/>
            <a:p>
              <a:pPr algn="ctr"/>
              <a:r>
                <a:rPr lang="en-US" sz="1400" b="1" dirty="0">
                  <a:solidFill>
                    <a:srgbClr val="F5C24C"/>
                  </a:solidFill>
                  <a:latin typeface="Signika Negative" pitchFamily="2" charset="0"/>
                </a:rPr>
                <a:t>GROWTH</a:t>
              </a:r>
            </a:p>
            <a:p>
              <a:pPr algn="ctr"/>
              <a:r>
                <a:rPr lang="en-US" sz="1050" b="1" dirty="0">
                  <a:solidFill>
                    <a:schemeClr val="tx1">
                      <a:lumMod val="50000"/>
                      <a:lumOff val="50000"/>
                    </a:schemeClr>
                  </a:solidFill>
                </a:rPr>
                <a:t>07 new employment </a:t>
              </a:r>
              <a:r>
                <a:rPr lang="en-US" sz="1050" b="1" dirty="0">
                  <a:solidFill>
                    <a:schemeClr val="bg1">
                      <a:lumMod val="50000"/>
                    </a:schemeClr>
                  </a:solidFill>
                </a:rPr>
                <a:t>opportunities in one year.</a:t>
              </a:r>
              <a:endParaRPr lang="en-US" sz="1050" b="1" dirty="0">
                <a:solidFill>
                  <a:schemeClr val="bg1">
                    <a:lumMod val="50000"/>
                  </a:schemeClr>
                </a:solidFill>
              </a:endParaRPr>
            </a:p>
          </p:txBody>
        </p:sp>
        <p:pic>
          <p:nvPicPr>
            <p:cNvPr id="33"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5861398" y="2644107"/>
            <a:ext cx="1602754" cy="854077"/>
            <a:chOff x="2781325" y="4357883"/>
            <a:chExt cx="1602754" cy="854077"/>
          </a:xfrm>
        </p:grpSpPr>
        <p:sp>
          <p:nvSpPr>
            <p:cNvPr id="49" name="Freeform 48"/>
            <p:cNvSpPr>
              <a:spLocks noEditPoints="1"/>
            </p:cNvSpPr>
            <p:nvPr/>
          </p:nvSpPr>
          <p:spPr bwMode="auto">
            <a:xfrm>
              <a:off x="3469698" y="4357883"/>
              <a:ext cx="194733" cy="223160"/>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TextBox 49"/>
            <p:cNvSpPr txBox="1"/>
            <p:nvPr/>
          </p:nvSpPr>
          <p:spPr>
            <a:xfrm>
              <a:off x="2781325" y="4581018"/>
              <a:ext cx="1602754" cy="630942"/>
            </a:xfrm>
            <a:prstGeom prst="rect">
              <a:avLst/>
            </a:prstGeom>
            <a:noFill/>
          </p:spPr>
          <p:txBody>
            <a:bodyPr wrap="square" rtlCol="0">
              <a:spAutoFit/>
            </a:bodyPr>
            <a:lstStyle/>
            <a:p>
              <a:pPr algn="ctr"/>
              <a:r>
                <a:rPr lang="en-US" sz="1400" b="1" dirty="0">
                  <a:solidFill>
                    <a:srgbClr val="F5C24C"/>
                  </a:solidFill>
                  <a:latin typeface="Signika Negative" pitchFamily="2" charset="0"/>
                </a:rPr>
                <a:t>PORTFOLIO</a:t>
              </a:r>
            </a:p>
            <a:p>
              <a:pPr algn="ctr"/>
              <a:r>
                <a:rPr lang="en-US" sz="1050" b="1" dirty="0">
                  <a:solidFill>
                    <a:schemeClr val="tx1">
                      <a:lumMod val="50000"/>
                      <a:lumOff val="50000"/>
                    </a:schemeClr>
                  </a:solidFill>
                </a:rPr>
                <a:t>64 new clients added to our portfolio.</a:t>
              </a:r>
              <a:endParaRPr lang="en-US" sz="1050" b="1" dirty="0">
                <a:solidFill>
                  <a:schemeClr val="bg1">
                    <a:lumMod val="50000"/>
                  </a:schemeClr>
                </a:solidFill>
              </a:endParaRPr>
            </a:p>
          </p:txBody>
        </p:sp>
      </p:grpSp>
      <p:grpSp>
        <p:nvGrpSpPr>
          <p:cNvPr id="2" name="Group 1"/>
          <p:cNvGrpSpPr/>
          <p:nvPr/>
        </p:nvGrpSpPr>
        <p:grpSpPr>
          <a:xfrm>
            <a:off x="2609653" y="3046388"/>
            <a:ext cx="1032034" cy="984428"/>
            <a:chOff x="1085653" y="3046388"/>
            <a:chExt cx="1032034" cy="984428"/>
          </a:xfrm>
        </p:grpSpPr>
        <p:sp>
          <p:nvSpPr>
            <p:cNvPr id="31" name="TextBox 30"/>
            <p:cNvSpPr txBox="1"/>
            <p:nvPr/>
          </p:nvSpPr>
          <p:spPr>
            <a:xfrm>
              <a:off x="1085653" y="3046388"/>
              <a:ext cx="1032034" cy="307777"/>
            </a:xfrm>
            <a:prstGeom prst="rect">
              <a:avLst/>
            </a:prstGeom>
            <a:noFill/>
          </p:spPr>
          <p:txBody>
            <a:bodyPr wrap="square" rtlCol="0">
              <a:spAutoFit/>
            </a:bodyPr>
            <a:lstStyle/>
            <a:p>
              <a:pPr algn="ctr"/>
              <a:r>
                <a:rPr lang="en-US" sz="1400" b="1" dirty="0">
                  <a:solidFill>
                    <a:schemeClr val="tx1">
                      <a:lumMod val="65000"/>
                      <a:lumOff val="35000"/>
                    </a:schemeClr>
                  </a:solidFill>
                  <a:latin typeface="Signika Negative" pitchFamily="2" charset="0"/>
                </a:rPr>
                <a:t>We born</a:t>
              </a:r>
              <a:endParaRPr lang="en-US" sz="1400" b="1" dirty="0">
                <a:solidFill>
                  <a:schemeClr val="tx1">
                    <a:lumMod val="65000"/>
                    <a:lumOff val="35000"/>
                  </a:schemeClr>
                </a:solidFill>
                <a:latin typeface="Signika Negative" pitchFamily="2" charset="0"/>
              </a:endParaRPr>
            </a:p>
          </p:txBody>
        </p:sp>
        <p:sp>
          <p:nvSpPr>
            <p:cNvPr id="6" name="Oval 5"/>
            <p:cNvSpPr/>
            <p:nvPr/>
          </p:nvSpPr>
          <p:spPr>
            <a:xfrm>
              <a:off x="1259632" y="3346740"/>
              <a:ext cx="684076" cy="684076"/>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ignika Negative" pitchFamily="2" charset="0"/>
                </a:rPr>
                <a:t>05’</a:t>
              </a:r>
              <a:endParaRPr lang="en-US" sz="1100" b="1" dirty="0">
                <a:latin typeface="Signika Negative" pitchFamily="2" charset="0"/>
              </a:endParaRPr>
            </a:p>
          </p:txBody>
        </p:sp>
      </p:grpSp>
      <p:grpSp>
        <p:nvGrpSpPr>
          <p:cNvPr id="4" name="Group 3"/>
          <p:cNvGrpSpPr/>
          <p:nvPr/>
        </p:nvGrpSpPr>
        <p:grpSpPr>
          <a:xfrm>
            <a:off x="4476221" y="3442165"/>
            <a:ext cx="388860" cy="406776"/>
            <a:chOff x="2952221" y="3442165"/>
            <a:chExt cx="388860" cy="406776"/>
          </a:xfrm>
        </p:grpSpPr>
        <p:sp>
          <p:nvSpPr>
            <p:cNvPr id="48" name="TextBox 47"/>
            <p:cNvSpPr txBox="1"/>
            <p:nvPr/>
          </p:nvSpPr>
          <p:spPr>
            <a:xfrm>
              <a:off x="2952221" y="344216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07’</a:t>
              </a:r>
              <a:endParaRPr lang="en-US" sz="1200" b="1" dirty="0">
                <a:solidFill>
                  <a:schemeClr val="tx1">
                    <a:lumMod val="65000"/>
                    <a:lumOff val="35000"/>
                  </a:schemeClr>
                </a:solidFill>
                <a:latin typeface="Signika Negative" pitchFamily="2" charset="0"/>
              </a:endParaRPr>
            </a:p>
          </p:txBody>
        </p:sp>
        <p:sp>
          <p:nvSpPr>
            <p:cNvPr id="11" name="Isosceles Triangle 10"/>
            <p:cNvSpPr/>
            <p:nvPr/>
          </p:nvSpPr>
          <p:spPr>
            <a:xfrm flipV="1">
              <a:off x="3046806" y="3709639"/>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468213" y="3580664"/>
            <a:ext cx="388860" cy="410540"/>
            <a:chOff x="4944213" y="3580664"/>
            <a:chExt cx="388860" cy="410540"/>
          </a:xfrm>
        </p:grpSpPr>
        <p:sp>
          <p:nvSpPr>
            <p:cNvPr id="54" name="TextBox 53"/>
            <p:cNvSpPr txBox="1"/>
            <p:nvPr/>
          </p:nvSpPr>
          <p:spPr>
            <a:xfrm>
              <a:off x="4944213" y="371420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08’</a:t>
              </a:r>
              <a:endParaRPr lang="en-US" sz="1200" b="1" dirty="0">
                <a:solidFill>
                  <a:schemeClr val="tx1">
                    <a:lumMod val="65000"/>
                    <a:lumOff val="35000"/>
                  </a:schemeClr>
                </a:solidFill>
                <a:latin typeface="Signika Negative" pitchFamily="2" charset="0"/>
              </a:endParaRPr>
            </a:p>
          </p:txBody>
        </p:sp>
        <p:sp>
          <p:nvSpPr>
            <p:cNvPr id="55" name="Isosceles Triangle 54"/>
            <p:cNvSpPr/>
            <p:nvPr/>
          </p:nvSpPr>
          <p:spPr>
            <a:xfrm flipH="1">
              <a:off x="5038798" y="3580664"/>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9" name="Group 8"/>
          <p:cNvGrpSpPr/>
          <p:nvPr/>
        </p:nvGrpSpPr>
        <p:grpSpPr>
          <a:xfrm>
            <a:off x="7877622" y="4077072"/>
            <a:ext cx="1602754" cy="756954"/>
            <a:chOff x="6353622" y="4077072"/>
            <a:chExt cx="1602754" cy="756954"/>
          </a:xfrm>
        </p:grpSpPr>
        <p:sp>
          <p:nvSpPr>
            <p:cNvPr id="67" name="TextBox 66"/>
            <p:cNvSpPr txBox="1"/>
            <p:nvPr/>
          </p:nvSpPr>
          <p:spPr>
            <a:xfrm>
              <a:off x="6353622" y="4364667"/>
              <a:ext cx="1602754" cy="469359"/>
            </a:xfrm>
            <a:prstGeom prst="rect">
              <a:avLst/>
            </a:prstGeom>
            <a:noFill/>
          </p:spPr>
          <p:txBody>
            <a:bodyPr wrap="square" rtlCol="0">
              <a:spAutoFit/>
            </a:bodyPr>
            <a:lstStyle/>
            <a:p>
              <a:pPr algn="ctr"/>
              <a:r>
                <a:rPr lang="en-US" sz="1400" b="1" dirty="0">
                  <a:solidFill>
                    <a:srgbClr val="F5C24C"/>
                  </a:solidFill>
                  <a:latin typeface="Signika Negative" pitchFamily="2" charset="0"/>
                </a:rPr>
                <a:t>AA AWARDS</a:t>
              </a:r>
            </a:p>
            <a:p>
              <a:pPr algn="ctr"/>
              <a:r>
                <a:rPr lang="en-US" sz="1050" b="1" dirty="0">
                  <a:solidFill>
                    <a:schemeClr val="tx1">
                      <a:lumMod val="50000"/>
                      <a:lumOff val="50000"/>
                    </a:schemeClr>
                  </a:solidFill>
                </a:rPr>
                <a:t>Agency of the year</a:t>
              </a:r>
              <a:endParaRPr lang="en-US" sz="1050" b="1" dirty="0">
                <a:solidFill>
                  <a:schemeClr val="bg1">
                    <a:lumMod val="50000"/>
                  </a:schemeClr>
                </a:solidFill>
              </a:endParaRPr>
            </a:p>
          </p:txBody>
        </p:sp>
        <p:sp>
          <p:nvSpPr>
            <p:cNvPr id="60" name="5-Point Star 59"/>
            <p:cNvSpPr/>
            <p:nvPr/>
          </p:nvSpPr>
          <p:spPr>
            <a:xfrm>
              <a:off x="6997891" y="4077072"/>
              <a:ext cx="276115" cy="276115"/>
            </a:xfrm>
            <a:prstGeom prst="star5">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8471393" y="3442165"/>
            <a:ext cx="388860" cy="406776"/>
            <a:chOff x="6947393" y="3442165"/>
            <a:chExt cx="388860" cy="406776"/>
          </a:xfrm>
        </p:grpSpPr>
        <p:sp>
          <p:nvSpPr>
            <p:cNvPr id="61" name="TextBox 60"/>
            <p:cNvSpPr txBox="1"/>
            <p:nvPr/>
          </p:nvSpPr>
          <p:spPr>
            <a:xfrm>
              <a:off x="6947393" y="344216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09’</a:t>
              </a:r>
              <a:endParaRPr lang="en-US" sz="1200" b="1" dirty="0">
                <a:solidFill>
                  <a:schemeClr val="tx1">
                    <a:lumMod val="65000"/>
                    <a:lumOff val="35000"/>
                  </a:schemeClr>
                </a:solidFill>
                <a:latin typeface="Signika Negative" pitchFamily="2" charset="0"/>
              </a:endParaRPr>
            </a:p>
          </p:txBody>
        </p:sp>
        <p:sp>
          <p:nvSpPr>
            <p:cNvPr id="62" name="Isosceles Triangle 61"/>
            <p:cNvSpPr/>
            <p:nvPr/>
          </p:nvSpPr>
          <p:spPr>
            <a:xfrm flipV="1">
              <a:off x="7041978" y="3709639"/>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lowchart: Off-page Connector 74"/>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21</a:t>
            </a:r>
            <a:endParaRPr lang="en-US" sz="1200" b="1" dirty="0"/>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18066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par>
                          <p:cTn id="46" fill="hold">
                            <p:stCondLst>
                              <p:cond delay="5000"/>
                            </p:stCondLst>
                            <p:childTnLst>
                              <p:par>
                                <p:cTn id="47" presetID="16" presetClass="entr" presetSubtype="2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childTnLst>
                          </p:cTn>
                        </p:par>
                        <p:par>
                          <p:cTn id="50" fill="hold">
                            <p:stCondLst>
                              <p:cond delay="5500"/>
                            </p:stCondLst>
                            <p:childTnLst>
                              <p:par>
                                <p:cTn id="51" presetID="10"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par>
                          <p:cTn id="54" fill="hold">
                            <p:stCondLst>
                              <p:cond delay="6000"/>
                            </p:stCondLst>
                            <p:childTnLst>
                              <p:par>
                                <p:cTn id="55" presetID="22" presetClass="entr" presetSubtype="8" fill="hold"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7032107" y="3714205"/>
            <a:ext cx="1491115"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231907" y="3714205"/>
            <a:ext cx="1804249"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575720" y="3714205"/>
            <a:ext cx="164022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19038" y="3714205"/>
            <a:ext cx="198467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436096" y="4030816"/>
            <a:ext cx="1602754" cy="1126376"/>
            <a:chOff x="2756479" y="3169092"/>
            <a:chExt cx="1602754" cy="1126376"/>
          </a:xfrm>
        </p:grpSpPr>
        <p:sp>
          <p:nvSpPr>
            <p:cNvPr id="32" name="TextBox 31"/>
            <p:cNvSpPr txBox="1"/>
            <p:nvPr/>
          </p:nvSpPr>
          <p:spPr>
            <a:xfrm>
              <a:off x="2756479" y="3502943"/>
              <a:ext cx="1602754" cy="792525"/>
            </a:xfrm>
            <a:prstGeom prst="rect">
              <a:avLst/>
            </a:prstGeom>
            <a:noFill/>
          </p:spPr>
          <p:txBody>
            <a:bodyPr wrap="square" rtlCol="0">
              <a:spAutoFit/>
            </a:bodyPr>
            <a:lstStyle/>
            <a:p>
              <a:pPr algn="ctr"/>
              <a:r>
                <a:rPr lang="en-US" sz="1400" b="1" dirty="0">
                  <a:solidFill>
                    <a:srgbClr val="F5C24C"/>
                  </a:solidFill>
                  <a:latin typeface="Signika Negative" pitchFamily="2" charset="0"/>
                </a:rPr>
                <a:t>GROWTH</a:t>
              </a:r>
            </a:p>
            <a:p>
              <a:pPr algn="ctr"/>
              <a:r>
                <a:rPr lang="en-US" sz="1050" b="1" dirty="0">
                  <a:solidFill>
                    <a:schemeClr val="tx1">
                      <a:lumMod val="50000"/>
                      <a:lumOff val="50000"/>
                    </a:schemeClr>
                  </a:solidFill>
                </a:rPr>
                <a:t>07 new employment </a:t>
              </a:r>
              <a:r>
                <a:rPr lang="en-US" sz="1050" b="1" dirty="0">
                  <a:solidFill>
                    <a:schemeClr val="bg1">
                      <a:lumMod val="50000"/>
                    </a:schemeClr>
                  </a:solidFill>
                </a:rPr>
                <a:t>opportunities in one year.</a:t>
              </a:r>
              <a:endParaRPr lang="en-US" sz="1050" b="1" dirty="0">
                <a:solidFill>
                  <a:schemeClr val="bg1">
                    <a:lumMod val="50000"/>
                  </a:schemeClr>
                </a:solidFill>
              </a:endParaRPr>
            </a:p>
          </p:txBody>
        </p:sp>
        <p:pic>
          <p:nvPicPr>
            <p:cNvPr id="33"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131569"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263912"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39625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528598"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660941"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793283"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2" cstate="print">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925625" y="3169092"/>
              <a:ext cx="133080" cy="32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2783632" y="2644107"/>
            <a:ext cx="1602754" cy="854077"/>
            <a:chOff x="2781325" y="4357883"/>
            <a:chExt cx="1602754" cy="854077"/>
          </a:xfrm>
        </p:grpSpPr>
        <p:sp>
          <p:nvSpPr>
            <p:cNvPr id="49" name="Freeform 48"/>
            <p:cNvSpPr>
              <a:spLocks noEditPoints="1"/>
            </p:cNvSpPr>
            <p:nvPr/>
          </p:nvSpPr>
          <p:spPr bwMode="auto">
            <a:xfrm>
              <a:off x="3469698" y="4357883"/>
              <a:ext cx="194733" cy="223160"/>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TextBox 49"/>
            <p:cNvSpPr txBox="1"/>
            <p:nvPr/>
          </p:nvSpPr>
          <p:spPr>
            <a:xfrm>
              <a:off x="2781325" y="4581018"/>
              <a:ext cx="1602754" cy="630942"/>
            </a:xfrm>
            <a:prstGeom prst="rect">
              <a:avLst/>
            </a:prstGeom>
            <a:noFill/>
          </p:spPr>
          <p:txBody>
            <a:bodyPr wrap="square" rtlCol="0">
              <a:spAutoFit/>
            </a:bodyPr>
            <a:lstStyle/>
            <a:p>
              <a:pPr algn="ctr"/>
              <a:r>
                <a:rPr lang="en-US" sz="1400" b="1" dirty="0">
                  <a:solidFill>
                    <a:srgbClr val="F5C24C"/>
                  </a:solidFill>
                  <a:latin typeface="Signika Negative" pitchFamily="2" charset="0"/>
                </a:rPr>
                <a:t>PORTFOLIO</a:t>
              </a:r>
            </a:p>
            <a:p>
              <a:pPr algn="ctr"/>
              <a:r>
                <a:rPr lang="en-US" sz="1050" b="1" dirty="0">
                  <a:solidFill>
                    <a:schemeClr val="tx1">
                      <a:lumMod val="50000"/>
                      <a:lumOff val="50000"/>
                    </a:schemeClr>
                  </a:solidFill>
                </a:rPr>
                <a:t>64 new clients added to our portfolio.</a:t>
              </a:r>
              <a:endParaRPr lang="en-US" sz="1050" b="1" dirty="0">
                <a:solidFill>
                  <a:schemeClr val="bg1">
                    <a:lumMod val="50000"/>
                  </a:schemeClr>
                </a:solidFill>
              </a:endParaRPr>
            </a:p>
          </p:txBody>
        </p:sp>
      </p:grpSp>
      <p:grpSp>
        <p:nvGrpSpPr>
          <p:cNvPr id="5" name="Group 4"/>
          <p:cNvGrpSpPr/>
          <p:nvPr/>
        </p:nvGrpSpPr>
        <p:grpSpPr>
          <a:xfrm>
            <a:off x="8159610" y="2924944"/>
            <a:ext cx="1248761" cy="1105872"/>
            <a:chOff x="6635607" y="2924944"/>
            <a:chExt cx="1248761" cy="1105872"/>
          </a:xfrm>
        </p:grpSpPr>
        <p:sp>
          <p:nvSpPr>
            <p:cNvPr id="31" name="TextBox 30"/>
            <p:cNvSpPr txBox="1"/>
            <p:nvPr/>
          </p:nvSpPr>
          <p:spPr>
            <a:xfrm>
              <a:off x="6635607" y="2924944"/>
              <a:ext cx="1248761" cy="307777"/>
            </a:xfrm>
            <a:prstGeom prst="rect">
              <a:avLst/>
            </a:prstGeom>
            <a:noFill/>
          </p:spPr>
          <p:txBody>
            <a:bodyPr wrap="square" rtlCol="0">
              <a:spAutoFit/>
            </a:bodyPr>
            <a:lstStyle/>
            <a:p>
              <a:pPr algn="ctr"/>
              <a:r>
                <a:rPr lang="en-US" sz="1400" b="1" dirty="0">
                  <a:solidFill>
                    <a:schemeClr val="tx1">
                      <a:lumMod val="65000"/>
                      <a:lumOff val="35000"/>
                    </a:schemeClr>
                  </a:solidFill>
                  <a:latin typeface="Signika Negative" pitchFamily="2" charset="0"/>
                </a:rPr>
                <a:t>We are here</a:t>
              </a:r>
              <a:endParaRPr lang="en-US" sz="1400" b="1" dirty="0">
                <a:solidFill>
                  <a:schemeClr val="tx1">
                    <a:lumMod val="65000"/>
                    <a:lumOff val="35000"/>
                  </a:schemeClr>
                </a:solidFill>
                <a:latin typeface="Signika Negative" pitchFamily="2" charset="0"/>
              </a:endParaRPr>
            </a:p>
          </p:txBody>
        </p:sp>
        <p:sp>
          <p:nvSpPr>
            <p:cNvPr id="6" name="Oval 5"/>
            <p:cNvSpPr/>
            <p:nvPr/>
          </p:nvSpPr>
          <p:spPr>
            <a:xfrm>
              <a:off x="6851631" y="3346740"/>
              <a:ext cx="684076" cy="684076"/>
            </a:xfrm>
            <a:prstGeom prst="ellips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Signika Negative" pitchFamily="2" charset="0"/>
                </a:rPr>
                <a:t>13’</a:t>
              </a:r>
              <a:endParaRPr lang="en-US" sz="1100" b="1" dirty="0">
                <a:latin typeface="Signika Negative" pitchFamily="2" charset="0"/>
              </a:endParaRPr>
            </a:p>
          </p:txBody>
        </p:sp>
      </p:grpSp>
      <p:grpSp>
        <p:nvGrpSpPr>
          <p:cNvPr id="3" name="Group 2"/>
          <p:cNvGrpSpPr/>
          <p:nvPr/>
        </p:nvGrpSpPr>
        <p:grpSpPr>
          <a:xfrm>
            <a:off x="5067143" y="3442165"/>
            <a:ext cx="388860" cy="406776"/>
            <a:chOff x="3543143" y="3442165"/>
            <a:chExt cx="388860" cy="406776"/>
          </a:xfrm>
        </p:grpSpPr>
        <p:sp>
          <p:nvSpPr>
            <p:cNvPr id="48" name="TextBox 47"/>
            <p:cNvSpPr txBox="1"/>
            <p:nvPr/>
          </p:nvSpPr>
          <p:spPr>
            <a:xfrm>
              <a:off x="3543143" y="344216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11’</a:t>
              </a:r>
              <a:endParaRPr lang="en-US" sz="1200" b="1" dirty="0">
                <a:solidFill>
                  <a:schemeClr val="tx1">
                    <a:lumMod val="65000"/>
                    <a:lumOff val="35000"/>
                  </a:schemeClr>
                </a:solidFill>
                <a:latin typeface="Signika Negative" pitchFamily="2" charset="0"/>
              </a:endParaRPr>
            </a:p>
          </p:txBody>
        </p:sp>
        <p:sp>
          <p:nvSpPr>
            <p:cNvPr id="11" name="Isosceles Triangle 10"/>
            <p:cNvSpPr/>
            <p:nvPr/>
          </p:nvSpPr>
          <p:spPr>
            <a:xfrm flipV="1">
              <a:off x="3637728" y="3709639"/>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3390447" y="3580664"/>
            <a:ext cx="388860" cy="410540"/>
            <a:chOff x="1866447" y="3580664"/>
            <a:chExt cx="388860" cy="410540"/>
          </a:xfrm>
        </p:grpSpPr>
        <p:sp>
          <p:nvSpPr>
            <p:cNvPr id="54" name="TextBox 53"/>
            <p:cNvSpPr txBox="1"/>
            <p:nvPr/>
          </p:nvSpPr>
          <p:spPr>
            <a:xfrm>
              <a:off x="1866447" y="371420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10’</a:t>
              </a:r>
              <a:endParaRPr lang="en-US" sz="1200" b="1" dirty="0">
                <a:solidFill>
                  <a:schemeClr val="tx1">
                    <a:lumMod val="65000"/>
                    <a:lumOff val="35000"/>
                  </a:schemeClr>
                </a:solidFill>
                <a:latin typeface="Signika Negative" pitchFamily="2" charset="0"/>
              </a:endParaRPr>
            </a:p>
          </p:txBody>
        </p:sp>
        <p:sp>
          <p:nvSpPr>
            <p:cNvPr id="55" name="Isosceles Triangle 54"/>
            <p:cNvSpPr/>
            <p:nvPr/>
          </p:nvSpPr>
          <p:spPr>
            <a:xfrm flipH="1">
              <a:off x="1961032" y="3580664"/>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240016" y="2644107"/>
            <a:ext cx="1602754" cy="854077"/>
            <a:chOff x="2781325" y="4357883"/>
            <a:chExt cx="1602754" cy="854077"/>
          </a:xfrm>
        </p:grpSpPr>
        <p:sp>
          <p:nvSpPr>
            <p:cNvPr id="30" name="Freeform 29"/>
            <p:cNvSpPr>
              <a:spLocks noEditPoints="1"/>
            </p:cNvSpPr>
            <p:nvPr/>
          </p:nvSpPr>
          <p:spPr bwMode="auto">
            <a:xfrm>
              <a:off x="3469698" y="4357883"/>
              <a:ext cx="194733" cy="223160"/>
            </a:xfrm>
            <a:custGeom>
              <a:avLst/>
              <a:gdLst>
                <a:gd name="T0" fmla="*/ 18 w 126"/>
                <a:gd name="T1" fmla="*/ 0 h 144"/>
                <a:gd name="T2" fmla="*/ 0 w 126"/>
                <a:gd name="T3" fmla="*/ 18 h 144"/>
                <a:gd name="T4" fmla="*/ 0 w 126"/>
                <a:gd name="T5" fmla="*/ 126 h 144"/>
                <a:gd name="T6" fmla="*/ 18 w 126"/>
                <a:gd name="T7" fmla="*/ 144 h 144"/>
                <a:gd name="T8" fmla="*/ 126 w 126"/>
                <a:gd name="T9" fmla="*/ 144 h 144"/>
                <a:gd name="T10" fmla="*/ 126 w 126"/>
                <a:gd name="T11" fmla="*/ 0 h 144"/>
                <a:gd name="T12" fmla="*/ 18 w 126"/>
                <a:gd name="T13" fmla="*/ 0 h 144"/>
                <a:gd name="T14" fmla="*/ 108 w 126"/>
                <a:gd name="T15" fmla="*/ 126 h 144"/>
                <a:gd name="T16" fmla="*/ 36 w 126"/>
                <a:gd name="T17" fmla="*/ 126 h 144"/>
                <a:gd name="T18" fmla="*/ 36 w 126"/>
                <a:gd name="T19" fmla="*/ 18 h 144"/>
                <a:gd name="T20" fmla="*/ 54 w 126"/>
                <a:gd name="T21" fmla="*/ 18 h 144"/>
                <a:gd name="T22" fmla="*/ 54 w 126"/>
                <a:gd name="T23" fmla="*/ 54 h 144"/>
                <a:gd name="T24" fmla="*/ 72 w 126"/>
                <a:gd name="T25" fmla="*/ 36 h 144"/>
                <a:gd name="T26" fmla="*/ 90 w 126"/>
                <a:gd name="T27" fmla="*/ 54 h 144"/>
                <a:gd name="T28" fmla="*/ 90 w 126"/>
                <a:gd name="T29" fmla="*/ 18 h 144"/>
                <a:gd name="T30" fmla="*/ 108 w 126"/>
                <a:gd name="T31" fmla="*/ 18 h 144"/>
                <a:gd name="T32" fmla="*/ 108 w 126"/>
                <a:gd name="T3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44">
                  <a:moveTo>
                    <a:pt x="18" y="0"/>
                  </a:moveTo>
                  <a:cubicBezTo>
                    <a:pt x="8" y="0"/>
                    <a:pt x="0" y="8"/>
                    <a:pt x="0" y="18"/>
                  </a:cubicBezTo>
                  <a:cubicBezTo>
                    <a:pt x="0" y="126"/>
                    <a:pt x="0" y="126"/>
                    <a:pt x="0" y="126"/>
                  </a:cubicBezTo>
                  <a:cubicBezTo>
                    <a:pt x="0" y="136"/>
                    <a:pt x="8" y="144"/>
                    <a:pt x="18" y="144"/>
                  </a:cubicBezTo>
                  <a:cubicBezTo>
                    <a:pt x="126" y="144"/>
                    <a:pt x="126" y="144"/>
                    <a:pt x="126" y="144"/>
                  </a:cubicBezTo>
                  <a:cubicBezTo>
                    <a:pt x="126" y="0"/>
                    <a:pt x="126" y="0"/>
                    <a:pt x="126" y="0"/>
                  </a:cubicBezTo>
                  <a:lnTo>
                    <a:pt x="18" y="0"/>
                  </a:lnTo>
                  <a:close/>
                  <a:moveTo>
                    <a:pt x="108" y="126"/>
                  </a:moveTo>
                  <a:cubicBezTo>
                    <a:pt x="36" y="126"/>
                    <a:pt x="36" y="126"/>
                    <a:pt x="36" y="126"/>
                  </a:cubicBezTo>
                  <a:cubicBezTo>
                    <a:pt x="36" y="18"/>
                    <a:pt x="36" y="18"/>
                    <a:pt x="36" y="18"/>
                  </a:cubicBezTo>
                  <a:cubicBezTo>
                    <a:pt x="54" y="18"/>
                    <a:pt x="54" y="18"/>
                    <a:pt x="54" y="18"/>
                  </a:cubicBezTo>
                  <a:cubicBezTo>
                    <a:pt x="54" y="54"/>
                    <a:pt x="54" y="54"/>
                    <a:pt x="54" y="54"/>
                  </a:cubicBezTo>
                  <a:cubicBezTo>
                    <a:pt x="72" y="36"/>
                    <a:pt x="72" y="36"/>
                    <a:pt x="72" y="36"/>
                  </a:cubicBezTo>
                  <a:cubicBezTo>
                    <a:pt x="90" y="54"/>
                    <a:pt x="90" y="54"/>
                    <a:pt x="90" y="54"/>
                  </a:cubicBezTo>
                  <a:cubicBezTo>
                    <a:pt x="90" y="18"/>
                    <a:pt x="90" y="18"/>
                    <a:pt x="90" y="18"/>
                  </a:cubicBezTo>
                  <a:cubicBezTo>
                    <a:pt x="108" y="18"/>
                    <a:pt x="108" y="18"/>
                    <a:pt x="108" y="18"/>
                  </a:cubicBezTo>
                  <a:lnTo>
                    <a:pt x="108" y="126"/>
                  </a:lnTo>
                  <a:close/>
                </a:path>
              </a:pathLst>
            </a:custGeom>
            <a:solidFill>
              <a:schemeClr val="bg1">
                <a:lumMod val="6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TextBox 35"/>
            <p:cNvSpPr txBox="1"/>
            <p:nvPr/>
          </p:nvSpPr>
          <p:spPr>
            <a:xfrm>
              <a:off x="2781325" y="4581018"/>
              <a:ext cx="1602754" cy="630942"/>
            </a:xfrm>
            <a:prstGeom prst="rect">
              <a:avLst/>
            </a:prstGeom>
            <a:noFill/>
          </p:spPr>
          <p:txBody>
            <a:bodyPr wrap="square" rtlCol="0">
              <a:spAutoFit/>
            </a:bodyPr>
            <a:lstStyle/>
            <a:p>
              <a:pPr algn="ctr"/>
              <a:r>
                <a:rPr lang="en-US" sz="1400" b="1" dirty="0">
                  <a:solidFill>
                    <a:srgbClr val="F5C24C"/>
                  </a:solidFill>
                  <a:latin typeface="Signika Negative" pitchFamily="2" charset="0"/>
                </a:rPr>
                <a:t>PORTFOLIO</a:t>
              </a:r>
            </a:p>
            <a:p>
              <a:pPr algn="ctr"/>
              <a:r>
                <a:rPr lang="en-US" sz="1050" b="1" dirty="0">
                  <a:solidFill>
                    <a:schemeClr val="tx1">
                      <a:lumMod val="50000"/>
                      <a:lumOff val="50000"/>
                    </a:schemeClr>
                  </a:solidFill>
                </a:rPr>
                <a:t>64 new clients added to our portfolio.</a:t>
              </a:r>
              <a:endParaRPr lang="en-US" sz="1050" b="1" dirty="0">
                <a:solidFill>
                  <a:schemeClr val="bg1">
                    <a:lumMod val="50000"/>
                  </a:schemeClr>
                </a:solidFill>
              </a:endParaRPr>
            </a:p>
          </p:txBody>
        </p:sp>
      </p:grpSp>
      <p:grpSp>
        <p:nvGrpSpPr>
          <p:cNvPr id="4" name="Group 3"/>
          <p:cNvGrpSpPr/>
          <p:nvPr/>
        </p:nvGrpSpPr>
        <p:grpSpPr>
          <a:xfrm>
            <a:off x="6846831" y="3580664"/>
            <a:ext cx="388860" cy="410540"/>
            <a:chOff x="5322831" y="3580664"/>
            <a:chExt cx="388860" cy="410540"/>
          </a:xfrm>
        </p:grpSpPr>
        <p:sp>
          <p:nvSpPr>
            <p:cNvPr id="37" name="TextBox 36"/>
            <p:cNvSpPr txBox="1"/>
            <p:nvPr/>
          </p:nvSpPr>
          <p:spPr>
            <a:xfrm>
              <a:off x="5322831" y="3714205"/>
              <a:ext cx="388860"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12’</a:t>
              </a:r>
              <a:endParaRPr lang="en-US" sz="1200" b="1" dirty="0">
                <a:solidFill>
                  <a:schemeClr val="tx1">
                    <a:lumMod val="65000"/>
                    <a:lumOff val="35000"/>
                  </a:schemeClr>
                </a:solidFill>
                <a:latin typeface="Signika Negative" pitchFamily="2" charset="0"/>
              </a:endParaRPr>
            </a:p>
          </p:txBody>
        </p:sp>
        <p:sp>
          <p:nvSpPr>
            <p:cNvPr id="38" name="Isosceles Triangle 37"/>
            <p:cNvSpPr/>
            <p:nvPr/>
          </p:nvSpPr>
          <p:spPr>
            <a:xfrm flipH="1">
              <a:off x="5417416" y="3580664"/>
              <a:ext cx="161590" cy="139302"/>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lowchart: Off-page Connector 3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22</a:t>
            </a:r>
            <a:endParaRPr lang="en-US" sz="1200" b="1" dirty="0"/>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2936688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left)">
                                      <p:cBhvr>
                                        <p:cTn id="19" dur="500"/>
                                        <p:tgtEl>
                                          <p:spTgt spid="41"/>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wipe(left)">
                                      <p:cBhvr>
                                        <p:cTn id="43" dur="500"/>
                                        <p:tgtEl>
                                          <p:spTgt spid="44"/>
                                        </p:tgtEl>
                                      </p:cBhvr>
                                    </p:animEffect>
                                  </p:childTnLst>
                                </p:cTn>
                              </p:par>
                            </p:childTnLst>
                          </p:cTn>
                        </p:par>
                        <p:par>
                          <p:cTn id="44" fill="hold">
                            <p:stCondLst>
                              <p:cond delay="5000"/>
                            </p:stCondLst>
                            <p:childTnLst>
                              <p:par>
                                <p:cTn id="45" presetID="53" presetClass="entr" presetSubtype="16"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Steps to Success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pic>
        <p:nvPicPr>
          <p:cNvPr id="36" name="Picture 3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769450" y="2246844"/>
            <a:ext cx="1016460" cy="1272341"/>
          </a:xfrm>
          <a:prstGeom prst="rect">
            <a:avLst/>
          </a:prstGeom>
        </p:spPr>
      </p:pic>
      <p:sp>
        <p:nvSpPr>
          <p:cNvPr id="13" name="Cube 12"/>
          <p:cNvSpPr/>
          <p:nvPr/>
        </p:nvSpPr>
        <p:spPr>
          <a:xfrm>
            <a:off x="2906956" y="3474861"/>
            <a:ext cx="1451441" cy="857815"/>
          </a:xfrm>
          <a:prstGeom prst="cube">
            <a:avLst>
              <a:gd name="adj" fmla="val 11989"/>
            </a:avLst>
          </a:prstGeom>
          <a:solidFill>
            <a:srgbClr val="F5C24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ube 50"/>
          <p:cNvSpPr/>
          <p:nvPr/>
        </p:nvSpPr>
        <p:spPr>
          <a:xfrm>
            <a:off x="4247062" y="3185634"/>
            <a:ext cx="1690344" cy="1154158"/>
          </a:xfrm>
          <a:prstGeom prst="cube">
            <a:avLst>
              <a:gd name="adj" fmla="val 8766"/>
            </a:avLst>
          </a:prstGeom>
          <a:solidFill>
            <a:srgbClr val="F5C24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ube 51"/>
          <p:cNvSpPr/>
          <p:nvPr/>
        </p:nvSpPr>
        <p:spPr>
          <a:xfrm>
            <a:off x="5833565" y="2845810"/>
            <a:ext cx="1690344" cy="1493985"/>
          </a:xfrm>
          <a:prstGeom prst="cube">
            <a:avLst>
              <a:gd name="adj" fmla="val 4408"/>
            </a:avLst>
          </a:prstGeom>
          <a:solidFill>
            <a:srgbClr val="F5C24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ube 52"/>
          <p:cNvSpPr/>
          <p:nvPr/>
        </p:nvSpPr>
        <p:spPr>
          <a:xfrm>
            <a:off x="7437024" y="2492756"/>
            <a:ext cx="1690344" cy="1847039"/>
          </a:xfrm>
          <a:prstGeom prst="cube">
            <a:avLst>
              <a:gd name="adj" fmla="val 4408"/>
            </a:avLst>
          </a:prstGeom>
          <a:solidFill>
            <a:srgbClr val="F5C24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795770" y="4489375"/>
            <a:ext cx="1451295" cy="954108"/>
            <a:chOff x="1271767" y="4489375"/>
            <a:chExt cx="1451295" cy="954108"/>
          </a:xfrm>
        </p:grpSpPr>
        <p:sp>
          <p:nvSpPr>
            <p:cNvPr id="18" name="TextBox 17"/>
            <p:cNvSpPr txBox="1"/>
            <p:nvPr/>
          </p:nvSpPr>
          <p:spPr>
            <a:xfrm>
              <a:off x="1271767" y="4489375"/>
              <a:ext cx="851961"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CREATE</a:t>
              </a:r>
              <a:endParaRPr lang="en-CA" sz="1400" b="1" dirty="0">
                <a:solidFill>
                  <a:schemeClr val="tx1">
                    <a:lumMod val="65000"/>
                    <a:lumOff val="35000"/>
                  </a:schemeClr>
                </a:solidFill>
                <a:latin typeface="Signika Negative" pitchFamily="2" charset="0"/>
              </a:endParaRPr>
            </a:p>
          </p:txBody>
        </p:sp>
        <p:sp>
          <p:nvSpPr>
            <p:cNvPr id="19" name="TextBox 18"/>
            <p:cNvSpPr txBox="1"/>
            <p:nvPr/>
          </p:nvSpPr>
          <p:spPr>
            <a:xfrm>
              <a:off x="1271767" y="4797152"/>
              <a:ext cx="1451295" cy="646331"/>
            </a:xfrm>
            <a:prstGeom prst="rect">
              <a:avLst/>
            </a:prstGeom>
            <a:noFill/>
          </p:spPr>
          <p:txBody>
            <a:bodyPr wrap="square" rtlCol="0">
              <a:spAutoFit/>
            </a:bodyPr>
            <a:lstStyle/>
            <a:p>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5" name="Group 4"/>
          <p:cNvGrpSpPr/>
          <p:nvPr/>
        </p:nvGrpSpPr>
        <p:grpSpPr>
          <a:xfrm>
            <a:off x="4382273" y="4489375"/>
            <a:ext cx="1451295" cy="954108"/>
            <a:chOff x="2858270" y="4489375"/>
            <a:chExt cx="1451295" cy="954108"/>
          </a:xfrm>
        </p:grpSpPr>
        <p:sp>
          <p:nvSpPr>
            <p:cNvPr id="22" name="TextBox 21"/>
            <p:cNvSpPr txBox="1"/>
            <p:nvPr/>
          </p:nvSpPr>
          <p:spPr>
            <a:xfrm>
              <a:off x="2858270" y="4489375"/>
              <a:ext cx="851961"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BUILD</a:t>
              </a:r>
              <a:endParaRPr lang="en-CA" sz="1400" b="1" dirty="0">
                <a:solidFill>
                  <a:schemeClr val="tx1">
                    <a:lumMod val="65000"/>
                    <a:lumOff val="35000"/>
                  </a:schemeClr>
                </a:solidFill>
                <a:latin typeface="Signika Negative" pitchFamily="2" charset="0"/>
              </a:endParaRPr>
            </a:p>
          </p:txBody>
        </p:sp>
        <p:sp>
          <p:nvSpPr>
            <p:cNvPr id="23" name="TextBox 22"/>
            <p:cNvSpPr txBox="1"/>
            <p:nvPr/>
          </p:nvSpPr>
          <p:spPr>
            <a:xfrm>
              <a:off x="2858270" y="4797152"/>
              <a:ext cx="1451295" cy="646331"/>
            </a:xfrm>
            <a:prstGeom prst="rect">
              <a:avLst/>
            </a:prstGeom>
            <a:noFill/>
          </p:spPr>
          <p:txBody>
            <a:bodyPr wrap="square" rtlCol="0">
              <a:spAutoFit/>
            </a:bodyPr>
            <a:lstStyle/>
            <a:p>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6" name="Group 5"/>
          <p:cNvGrpSpPr/>
          <p:nvPr/>
        </p:nvGrpSpPr>
        <p:grpSpPr>
          <a:xfrm>
            <a:off x="5990738" y="4489375"/>
            <a:ext cx="1451295" cy="954108"/>
            <a:chOff x="4466735" y="4489375"/>
            <a:chExt cx="1451295" cy="954108"/>
          </a:xfrm>
        </p:grpSpPr>
        <p:sp>
          <p:nvSpPr>
            <p:cNvPr id="24" name="TextBox 23"/>
            <p:cNvSpPr txBox="1"/>
            <p:nvPr/>
          </p:nvSpPr>
          <p:spPr>
            <a:xfrm>
              <a:off x="4466735" y="4489375"/>
              <a:ext cx="851961"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MEET</a:t>
              </a:r>
              <a:endParaRPr lang="en-CA" sz="1400" b="1" dirty="0">
                <a:solidFill>
                  <a:schemeClr val="tx1">
                    <a:lumMod val="65000"/>
                    <a:lumOff val="35000"/>
                  </a:schemeClr>
                </a:solidFill>
                <a:latin typeface="Signika Negative" pitchFamily="2" charset="0"/>
              </a:endParaRPr>
            </a:p>
          </p:txBody>
        </p:sp>
        <p:sp>
          <p:nvSpPr>
            <p:cNvPr id="27" name="TextBox 26"/>
            <p:cNvSpPr txBox="1"/>
            <p:nvPr/>
          </p:nvSpPr>
          <p:spPr>
            <a:xfrm>
              <a:off x="4466735" y="4797152"/>
              <a:ext cx="1451295" cy="646331"/>
            </a:xfrm>
            <a:prstGeom prst="rect">
              <a:avLst/>
            </a:prstGeom>
            <a:noFill/>
          </p:spPr>
          <p:txBody>
            <a:bodyPr wrap="square" rtlCol="0">
              <a:spAutoFit/>
            </a:bodyPr>
            <a:lstStyle/>
            <a:p>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grpSp>
        <p:nvGrpSpPr>
          <p:cNvPr id="7" name="Group 6"/>
          <p:cNvGrpSpPr/>
          <p:nvPr/>
        </p:nvGrpSpPr>
        <p:grpSpPr>
          <a:xfrm>
            <a:off x="7608171" y="4489375"/>
            <a:ext cx="1451295" cy="954108"/>
            <a:chOff x="6084168" y="4489375"/>
            <a:chExt cx="1451295" cy="954108"/>
          </a:xfrm>
        </p:grpSpPr>
        <p:sp>
          <p:nvSpPr>
            <p:cNvPr id="28" name="TextBox 27"/>
            <p:cNvSpPr txBox="1"/>
            <p:nvPr/>
          </p:nvSpPr>
          <p:spPr>
            <a:xfrm>
              <a:off x="6084168" y="4489375"/>
              <a:ext cx="1368152"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IMPROVE</a:t>
              </a:r>
              <a:endParaRPr lang="en-CA" sz="1400" b="1" dirty="0">
                <a:solidFill>
                  <a:schemeClr val="tx1">
                    <a:lumMod val="65000"/>
                    <a:lumOff val="35000"/>
                  </a:schemeClr>
                </a:solidFill>
                <a:latin typeface="Signika Negative" pitchFamily="2" charset="0"/>
              </a:endParaRPr>
            </a:p>
          </p:txBody>
        </p:sp>
        <p:sp>
          <p:nvSpPr>
            <p:cNvPr id="29" name="TextBox 28"/>
            <p:cNvSpPr txBox="1"/>
            <p:nvPr/>
          </p:nvSpPr>
          <p:spPr>
            <a:xfrm>
              <a:off x="6084168" y="4797152"/>
              <a:ext cx="1451295" cy="646331"/>
            </a:xfrm>
            <a:prstGeom prst="rect">
              <a:avLst/>
            </a:prstGeom>
            <a:noFill/>
          </p:spPr>
          <p:txBody>
            <a:bodyPr wrap="square" rtlCol="0">
              <a:spAutoFit/>
            </a:bodyPr>
            <a:lstStyle/>
            <a:p>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a:t>
              </a:r>
              <a:endParaRPr lang="en-US" sz="900" dirty="0">
                <a:solidFill>
                  <a:schemeClr val="bg1">
                    <a:lumMod val="65000"/>
                  </a:schemeClr>
                </a:solidFill>
              </a:endParaRPr>
            </a:p>
          </p:txBody>
        </p:sp>
      </p:grpSp>
      <p:sp>
        <p:nvSpPr>
          <p:cNvPr id="26" name="Flowchart: Off-page Connector 25"/>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23</a:t>
            </a:r>
            <a:endParaRPr lang="en-US" sz="1200" b="1" dirty="0"/>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973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down)">
                                      <p:cBhvr>
                                        <p:cTn id="39" dur="500"/>
                                        <p:tgtEl>
                                          <p:spTgt spid="5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13" grpId="0" animBg="1"/>
      <p:bldP spid="51" grpId="0" animBg="1"/>
      <p:bldP spid="52" grpId="0" animBg="1"/>
      <p:bldP spid="5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591"/>
            <a:ext cx="9144001" cy="6858000"/>
          </a:xfrm>
          <a:prstGeom prst="rect">
            <a:avLst/>
          </a:prstGeom>
        </p:spPr>
      </p:pic>
      <p:grpSp>
        <p:nvGrpSpPr>
          <p:cNvPr id="3" name="Group 2"/>
          <p:cNvGrpSpPr/>
          <p:nvPr/>
        </p:nvGrpSpPr>
        <p:grpSpPr>
          <a:xfrm>
            <a:off x="6672064" y="4225580"/>
            <a:ext cx="4104456" cy="1939724"/>
            <a:chOff x="3347864" y="3937548"/>
            <a:chExt cx="4104456" cy="1939724"/>
          </a:xfrm>
        </p:grpSpPr>
        <p:sp>
          <p:nvSpPr>
            <p:cNvPr id="18" name="Subtitle 2"/>
            <p:cNvSpPr txBox="1">
              <a:spLocks/>
            </p:cNvSpPr>
            <p:nvPr/>
          </p:nvSpPr>
          <p:spPr>
            <a:xfrm>
              <a:off x="3851920" y="3937548"/>
              <a:ext cx="344085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a:solidFill>
                    <a:schemeClr val="tx1">
                      <a:lumMod val="75000"/>
                      <a:lumOff val="25000"/>
                    </a:schemeClr>
                  </a:solidFill>
                  <a:latin typeface="Signika Negative" pitchFamily="2" charset="0"/>
                  <a:ea typeface="Franchise" pitchFamily="49" charset="0"/>
                </a:rPr>
                <a:t> the social</a:t>
              </a:r>
            </a:p>
          </p:txBody>
        </p:sp>
        <p:sp>
          <p:nvSpPr>
            <p:cNvPr id="31" name="Subtitle 2"/>
            <p:cNvSpPr txBox="1">
              <a:spLocks/>
            </p:cNvSpPr>
            <p:nvPr/>
          </p:nvSpPr>
          <p:spPr>
            <a:xfrm>
              <a:off x="3347864" y="4009556"/>
              <a:ext cx="482363"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7200" b="1" spc="-150" dirty="0">
                  <a:solidFill>
                    <a:srgbClr val="F5C24C"/>
                  </a:solidFill>
                  <a:latin typeface="Signika Negative" pitchFamily="2" charset="0"/>
                  <a:ea typeface="Franchise" pitchFamily="49" charset="0"/>
                </a:rPr>
                <a:t>*</a:t>
              </a:r>
            </a:p>
          </p:txBody>
        </p:sp>
        <p:sp>
          <p:nvSpPr>
            <p:cNvPr id="7" name="Subtitle 2"/>
            <p:cNvSpPr txBox="1">
              <a:spLocks/>
            </p:cNvSpPr>
            <p:nvPr/>
          </p:nvSpPr>
          <p:spPr>
            <a:xfrm>
              <a:off x="4011463" y="4495703"/>
              <a:ext cx="344085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a:solidFill>
                    <a:srgbClr val="F5C24C"/>
                  </a:solidFill>
                  <a:latin typeface="Signika Negative" pitchFamily="2" charset="0"/>
                  <a:ea typeface="Franchise" pitchFamily="49" charset="0"/>
                </a:rPr>
                <a:t>network</a:t>
              </a:r>
            </a:p>
          </p:txBody>
        </p:sp>
        <p:sp>
          <p:nvSpPr>
            <p:cNvPr id="8" name="Subtitle 2"/>
            <p:cNvSpPr txBox="1">
              <a:spLocks/>
            </p:cNvSpPr>
            <p:nvPr/>
          </p:nvSpPr>
          <p:spPr>
            <a:xfrm>
              <a:off x="4011463" y="5091730"/>
              <a:ext cx="3440857"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b="1" spc="-150" dirty="0">
                  <a:solidFill>
                    <a:srgbClr val="F5C24C"/>
                  </a:solidFill>
                  <a:latin typeface="Signika Negative" pitchFamily="2" charset="0"/>
                  <a:ea typeface="Franchise" pitchFamily="49" charset="0"/>
                </a:rPr>
                <a:t>world</a:t>
              </a:r>
            </a:p>
          </p:txBody>
        </p:sp>
      </p:grpSp>
    </p:spTree>
    <p:extLst>
      <p:ext uri="{BB962C8B-B14F-4D97-AF65-F5344CB8AC3E}">
        <p14:creationId xmlns:p14="http://schemas.microsoft.com/office/powerpoint/2010/main" val="22179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5855302" y="2348882"/>
            <a:ext cx="4812701" cy="12316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2564920" y="665312"/>
            <a:ext cx="6699433"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Facebook Social Advertising</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3" name="Group 2"/>
          <p:cNvGrpSpPr/>
          <p:nvPr/>
        </p:nvGrpSpPr>
        <p:grpSpPr>
          <a:xfrm>
            <a:off x="6146713" y="2492878"/>
            <a:ext cx="3117638" cy="936125"/>
            <a:chOff x="4622713" y="2492875"/>
            <a:chExt cx="3117638" cy="936125"/>
          </a:xfrm>
        </p:grpSpPr>
        <p:sp>
          <p:nvSpPr>
            <p:cNvPr id="43" name="Subtitle 2"/>
            <p:cNvSpPr txBox="1">
              <a:spLocks/>
            </p:cNvSpPr>
            <p:nvPr/>
          </p:nvSpPr>
          <p:spPr>
            <a:xfrm>
              <a:off x="4622713" y="2492875"/>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150" dirty="0">
                  <a:solidFill>
                    <a:srgbClr val="F5C24C"/>
                  </a:solidFill>
                  <a:latin typeface="Signika Negative" pitchFamily="2" charset="0"/>
                  <a:ea typeface="Franchise" pitchFamily="49" charset="0"/>
                </a:rPr>
                <a:t>Facebook</a:t>
              </a:r>
            </a:p>
          </p:txBody>
        </p:sp>
        <p:sp>
          <p:nvSpPr>
            <p:cNvPr id="44" name="TextBox 43"/>
            <p:cNvSpPr txBox="1"/>
            <p:nvPr/>
          </p:nvSpPr>
          <p:spPr>
            <a:xfrm>
              <a:off x="4636458" y="2875002"/>
              <a:ext cx="3103893" cy="553998"/>
            </a:xfrm>
            <a:prstGeom prst="rect">
              <a:avLst/>
            </a:prstGeom>
            <a:noFill/>
          </p:spPr>
          <p:txBody>
            <a:bodyPr wrap="square" rtlCol="0">
              <a:spAutoFit/>
            </a:bodyPr>
            <a:lstStyle/>
            <a:p>
              <a:r>
                <a:rPr lang="en-US" sz="1000" b="1" dirty="0">
                  <a:solidFill>
                    <a:schemeClr val="bg1">
                      <a:lumMod val="95000"/>
                    </a:schemeClr>
                  </a:solidFill>
                </a:rPr>
                <a:t>Lorem Ipsum </a:t>
              </a:r>
              <a:r>
                <a:rPr lang="en-US" sz="1000" dirty="0">
                  <a:solidFill>
                    <a:schemeClr val="bg1">
                      <a:lumMod val="95000"/>
                    </a:schemeClr>
                  </a:solidFill>
                </a:rPr>
                <a:t>has been the industry's standard dummy text ever since the 1500s, when an unknown printer took a galley of type.</a:t>
              </a:r>
              <a:endParaRPr lang="en-US" sz="1000" dirty="0">
                <a:solidFill>
                  <a:schemeClr val="bg1">
                    <a:lumMod val="95000"/>
                  </a:schemeClr>
                </a:solidFill>
              </a:endParaRPr>
            </a:p>
          </p:txBody>
        </p:sp>
      </p:grpSp>
      <p:grpSp>
        <p:nvGrpSpPr>
          <p:cNvPr id="2" name="Group 1"/>
          <p:cNvGrpSpPr/>
          <p:nvPr/>
        </p:nvGrpSpPr>
        <p:grpSpPr>
          <a:xfrm>
            <a:off x="1524000" y="2348879"/>
            <a:ext cx="4331300" cy="1231688"/>
            <a:chOff x="0" y="2348879"/>
            <a:chExt cx="4331300" cy="1231688"/>
          </a:xfrm>
        </p:grpSpPr>
        <p:sp>
          <p:nvSpPr>
            <p:cNvPr id="46" name="Rectangle 45"/>
            <p:cNvSpPr/>
            <p:nvPr/>
          </p:nvSpPr>
          <p:spPr>
            <a:xfrm>
              <a:off x="1475656" y="2348879"/>
              <a:ext cx="1231687" cy="12316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07344" y="2796028"/>
              <a:ext cx="784538" cy="7845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491882" y="2348880"/>
              <a:ext cx="839417" cy="8394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707344" y="2348880"/>
              <a:ext cx="784538" cy="4471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491882" y="3188297"/>
              <a:ext cx="839418" cy="392270"/>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348880"/>
              <a:ext cx="1475656" cy="1231686"/>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2927648" y="4678422"/>
            <a:ext cx="2927652" cy="1015663"/>
          </a:xfrm>
          <a:prstGeom prst="rect">
            <a:avLst/>
          </a:prstGeom>
          <a:noFill/>
        </p:spPr>
        <p:txBody>
          <a:bodyPr wrap="square" rtlCol="0">
            <a:spAutoFit/>
          </a:bodyPr>
          <a:lstStyle/>
          <a:p>
            <a:r>
              <a:rPr lang="en-US" sz="1200" b="1" dirty="0">
                <a:solidFill>
                  <a:schemeClr val="bg1">
                    <a:lumMod val="65000"/>
                  </a:schemeClr>
                </a:solidFill>
              </a:rPr>
              <a:t>Lorem Ipsum </a:t>
            </a:r>
            <a:r>
              <a:rPr lang="en-US" sz="1200" dirty="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grpSp>
        <p:nvGrpSpPr>
          <p:cNvPr id="4" name="Group 3"/>
          <p:cNvGrpSpPr/>
          <p:nvPr/>
        </p:nvGrpSpPr>
        <p:grpSpPr>
          <a:xfrm>
            <a:off x="2999656" y="3981453"/>
            <a:ext cx="2899776" cy="608941"/>
            <a:chOff x="1475656" y="3981450"/>
            <a:chExt cx="2899776" cy="608941"/>
          </a:xfrm>
        </p:grpSpPr>
        <p:pic>
          <p:nvPicPr>
            <p:cNvPr id="2051" name="Picture 3"/>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475656" y="4077072"/>
              <a:ext cx="4841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ubtitle 2"/>
            <p:cNvSpPr txBox="1">
              <a:spLocks/>
            </p:cNvSpPr>
            <p:nvPr/>
          </p:nvSpPr>
          <p:spPr>
            <a:xfrm>
              <a:off x="1985919" y="3981450"/>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150" dirty="0">
                  <a:solidFill>
                    <a:srgbClr val="F5C24C"/>
                  </a:solidFill>
                  <a:latin typeface="Arial Black" pitchFamily="34" charset="0"/>
                  <a:ea typeface="Franchise" pitchFamily="49" charset="0"/>
                </a:rPr>
                <a:t>38%</a:t>
              </a:r>
            </a:p>
          </p:txBody>
        </p:sp>
        <p:sp>
          <p:nvSpPr>
            <p:cNvPr id="25" name="Subtitle 2"/>
            <p:cNvSpPr txBox="1">
              <a:spLocks/>
            </p:cNvSpPr>
            <p:nvPr/>
          </p:nvSpPr>
          <p:spPr>
            <a:xfrm>
              <a:off x="2006853" y="4272519"/>
              <a:ext cx="2368579" cy="317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50000"/>
                      <a:lumOff val="50000"/>
                    </a:schemeClr>
                  </a:solidFill>
                  <a:latin typeface="Signika Negative" pitchFamily="2" charset="0"/>
                  <a:ea typeface="Franchise" pitchFamily="49" charset="0"/>
                </a:rPr>
                <a:t>Visits via computers</a:t>
              </a:r>
            </a:p>
          </p:txBody>
        </p:sp>
      </p:grpSp>
      <p:sp>
        <p:nvSpPr>
          <p:cNvPr id="26" name="TextBox 25"/>
          <p:cNvSpPr txBox="1"/>
          <p:nvPr/>
        </p:nvSpPr>
        <p:spPr>
          <a:xfrm>
            <a:off x="6146116" y="4678422"/>
            <a:ext cx="2927652" cy="1015663"/>
          </a:xfrm>
          <a:prstGeom prst="rect">
            <a:avLst/>
          </a:prstGeom>
          <a:noFill/>
        </p:spPr>
        <p:txBody>
          <a:bodyPr wrap="square" rtlCol="0">
            <a:spAutoFit/>
          </a:bodyPr>
          <a:lstStyle/>
          <a:p>
            <a:r>
              <a:rPr lang="en-US" sz="1200" b="1" dirty="0">
                <a:solidFill>
                  <a:schemeClr val="bg1">
                    <a:lumMod val="65000"/>
                  </a:schemeClr>
                </a:solidFill>
              </a:rPr>
              <a:t>Lorem Ipsum </a:t>
            </a:r>
            <a:r>
              <a:rPr lang="en-US" sz="1200" dirty="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grpSp>
        <p:nvGrpSpPr>
          <p:cNvPr id="5" name="Group 4"/>
          <p:cNvGrpSpPr/>
          <p:nvPr/>
        </p:nvGrpSpPr>
        <p:grpSpPr>
          <a:xfrm>
            <a:off x="6240016" y="3981453"/>
            <a:ext cx="2786420" cy="608941"/>
            <a:chOff x="4716016" y="3981450"/>
            <a:chExt cx="2786420" cy="608941"/>
          </a:xfrm>
        </p:grpSpPr>
        <p:pic>
          <p:nvPicPr>
            <p:cNvPr id="2052" name="Picture 4"/>
            <p:cNvPicPr>
              <a:picLocks noChangeAspect="1" noChangeArrowheads="1"/>
            </p:cNvPicPr>
            <p:nvPr/>
          </p:nvPicPr>
          <p:blipFill>
            <a:blip r:embed="rId3">
              <a:lum bright="20000" contrast="-20000"/>
              <a:extLst>
                <a:ext uri="{28A0092B-C50C-407E-A947-70E740481C1C}">
                  <a14:useLocalDpi xmlns:a14="http://schemas.microsoft.com/office/drawing/2010/main" val="0"/>
                </a:ext>
              </a:extLst>
            </a:blip>
            <a:srcRect/>
            <a:stretch>
              <a:fillRect/>
            </a:stretch>
          </p:blipFill>
          <p:spPr bwMode="auto">
            <a:xfrm>
              <a:off x="4716016" y="4059609"/>
              <a:ext cx="325437"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Subtitle 2"/>
            <p:cNvSpPr txBox="1">
              <a:spLocks/>
            </p:cNvSpPr>
            <p:nvPr/>
          </p:nvSpPr>
          <p:spPr>
            <a:xfrm>
              <a:off x="5112923" y="3981450"/>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150" dirty="0">
                  <a:solidFill>
                    <a:srgbClr val="F5C24C"/>
                  </a:solidFill>
                  <a:latin typeface="Arial Black" pitchFamily="34" charset="0"/>
                  <a:ea typeface="Franchise" pitchFamily="49" charset="0"/>
                </a:rPr>
                <a:t>62%</a:t>
              </a:r>
            </a:p>
          </p:txBody>
        </p:sp>
        <p:sp>
          <p:nvSpPr>
            <p:cNvPr id="28" name="Subtitle 2"/>
            <p:cNvSpPr txBox="1">
              <a:spLocks/>
            </p:cNvSpPr>
            <p:nvPr/>
          </p:nvSpPr>
          <p:spPr>
            <a:xfrm>
              <a:off x="5133857" y="4272519"/>
              <a:ext cx="2368579" cy="317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50000"/>
                      <a:lumOff val="50000"/>
                    </a:schemeClr>
                  </a:solidFill>
                  <a:latin typeface="Signika Negative" pitchFamily="2" charset="0"/>
                  <a:ea typeface="Franchise" pitchFamily="49" charset="0"/>
                </a:rPr>
                <a:t>Visits via tablet/phone</a:t>
              </a:r>
            </a:p>
          </p:txBody>
        </p:sp>
      </p:grpSp>
      <p:sp>
        <p:nvSpPr>
          <p:cNvPr id="31" name="Flowchart: Off-page Connector 30"/>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24</a:t>
            </a:r>
            <a:endParaRPr lang="en-US" sz="1200" b="1"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21448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right)">
                                      <p:cBhvr>
                                        <p:cTn id="19" dur="500"/>
                                        <p:tgtEl>
                                          <p:spTgt spid="53"/>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9" grpId="0"/>
      <p:bldP spid="11" grpId="0"/>
      <p:bldP spid="23"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998" y="-1"/>
            <a:ext cx="9144002" cy="4442155"/>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2852950" y="665312"/>
            <a:ext cx="6483410"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chemeClr val="bg1"/>
                </a:solidFill>
                <a:latin typeface="Signika Negative" pitchFamily="2" charset="0"/>
                <a:ea typeface="Franchise" pitchFamily="49" charset="0"/>
              </a:rPr>
              <a:t>Social Infographic Sample</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bg1"/>
                </a:solidFill>
              </a:rPr>
              <a:t>Contrary to popular belief, </a:t>
            </a:r>
            <a:r>
              <a:rPr lang="en-US" sz="1200" dirty="0">
                <a:solidFill>
                  <a:schemeClr val="bg1"/>
                </a:solidFill>
              </a:rPr>
              <a:t>Lorem Ipsum is not simply random text. It has roots in a piece of classical Latin literature from 45 BC.</a:t>
            </a:r>
            <a:endParaRPr lang="en-US" sz="1200" b="1" dirty="0">
              <a:solidFill>
                <a:schemeClr val="bg1"/>
              </a:solidFill>
              <a:latin typeface="Signika Negative" pitchFamily="2" charset="0"/>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 b="165"/>
          <a:stretch/>
        </p:blipFill>
        <p:spPr bwMode="auto">
          <a:xfrm>
            <a:off x="2999659" y="2420891"/>
            <a:ext cx="1415861" cy="142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5252294" y="2169028"/>
            <a:ext cx="2211861" cy="600164"/>
            <a:chOff x="3728291" y="2169028"/>
            <a:chExt cx="2211861" cy="600164"/>
          </a:xfrm>
        </p:grpSpPr>
        <p:sp>
          <p:nvSpPr>
            <p:cNvPr id="45" name="TextBox 44"/>
            <p:cNvSpPr txBox="1"/>
            <p:nvPr/>
          </p:nvSpPr>
          <p:spPr>
            <a:xfrm>
              <a:off x="3728291" y="2169028"/>
              <a:ext cx="2211861" cy="461665"/>
            </a:xfrm>
            <a:prstGeom prst="rect">
              <a:avLst/>
            </a:prstGeom>
            <a:noFill/>
          </p:spPr>
          <p:txBody>
            <a:bodyPr wrap="square" rtlCol="0">
              <a:spAutoFit/>
            </a:bodyPr>
            <a:lstStyle/>
            <a:p>
              <a:r>
                <a:rPr lang="en-US" sz="2400" b="1" dirty="0">
                  <a:solidFill>
                    <a:schemeClr val="bg1"/>
                  </a:solidFill>
                </a:rPr>
                <a:t>800,000,000</a:t>
              </a:r>
              <a:endParaRPr lang="en-US" sz="2400" b="1" dirty="0">
                <a:solidFill>
                  <a:schemeClr val="bg1"/>
                </a:solidFill>
                <a:latin typeface="Signika Negative" pitchFamily="2" charset="0"/>
              </a:endParaRPr>
            </a:p>
          </p:txBody>
        </p:sp>
        <p:sp>
          <p:nvSpPr>
            <p:cNvPr id="46" name="TextBox 45"/>
            <p:cNvSpPr txBox="1"/>
            <p:nvPr/>
          </p:nvSpPr>
          <p:spPr>
            <a:xfrm>
              <a:off x="3728291" y="2492193"/>
              <a:ext cx="720080"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USERS</a:t>
              </a:r>
              <a:endParaRPr lang="en-US" sz="1200" b="1" dirty="0">
                <a:solidFill>
                  <a:schemeClr val="tx1">
                    <a:lumMod val="75000"/>
                    <a:lumOff val="25000"/>
                  </a:schemeClr>
                </a:solidFill>
                <a:latin typeface="Signika Negative" pitchFamily="2" charset="0"/>
              </a:endParaRPr>
            </a:p>
          </p:txBody>
        </p:sp>
      </p:grpSp>
      <p:grpSp>
        <p:nvGrpSpPr>
          <p:cNvPr id="3" name="Group 2"/>
          <p:cNvGrpSpPr/>
          <p:nvPr/>
        </p:nvGrpSpPr>
        <p:grpSpPr>
          <a:xfrm>
            <a:off x="5252290" y="2810757"/>
            <a:ext cx="2211862" cy="600164"/>
            <a:chOff x="3728290" y="2810757"/>
            <a:chExt cx="2211862" cy="600164"/>
          </a:xfrm>
        </p:grpSpPr>
        <p:sp>
          <p:nvSpPr>
            <p:cNvPr id="47" name="TextBox 46"/>
            <p:cNvSpPr txBox="1"/>
            <p:nvPr/>
          </p:nvSpPr>
          <p:spPr>
            <a:xfrm>
              <a:off x="3728291" y="2810757"/>
              <a:ext cx="2211861" cy="461665"/>
            </a:xfrm>
            <a:prstGeom prst="rect">
              <a:avLst/>
            </a:prstGeom>
            <a:noFill/>
          </p:spPr>
          <p:txBody>
            <a:bodyPr wrap="square" rtlCol="0">
              <a:spAutoFit/>
            </a:bodyPr>
            <a:lstStyle/>
            <a:p>
              <a:r>
                <a:rPr lang="en-US" sz="2400" b="1" dirty="0">
                  <a:solidFill>
                    <a:schemeClr val="bg1"/>
                  </a:solidFill>
                </a:rPr>
                <a:t>70</a:t>
              </a:r>
              <a:endParaRPr lang="en-US" sz="2400" b="1" dirty="0">
                <a:solidFill>
                  <a:schemeClr val="bg1"/>
                </a:solidFill>
                <a:latin typeface="Signika Negative" pitchFamily="2" charset="0"/>
              </a:endParaRPr>
            </a:p>
          </p:txBody>
        </p:sp>
        <p:sp>
          <p:nvSpPr>
            <p:cNvPr id="48" name="TextBox 47"/>
            <p:cNvSpPr txBox="1"/>
            <p:nvPr/>
          </p:nvSpPr>
          <p:spPr>
            <a:xfrm>
              <a:off x="3728290" y="3133922"/>
              <a:ext cx="1293009"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LANGUAGES</a:t>
              </a:r>
              <a:endParaRPr lang="en-US" sz="1200" b="1" dirty="0">
                <a:solidFill>
                  <a:schemeClr val="tx1">
                    <a:lumMod val="75000"/>
                    <a:lumOff val="25000"/>
                  </a:schemeClr>
                </a:solidFill>
                <a:latin typeface="Signika Negative" pitchFamily="2" charset="0"/>
              </a:endParaRPr>
            </a:p>
          </p:txBody>
        </p:sp>
      </p:grpSp>
      <p:grpSp>
        <p:nvGrpSpPr>
          <p:cNvPr id="4" name="Group 3"/>
          <p:cNvGrpSpPr/>
          <p:nvPr/>
        </p:nvGrpSpPr>
        <p:grpSpPr>
          <a:xfrm>
            <a:off x="5252290" y="3476908"/>
            <a:ext cx="2211862" cy="600164"/>
            <a:chOff x="3728290" y="3476908"/>
            <a:chExt cx="2211862" cy="600164"/>
          </a:xfrm>
        </p:grpSpPr>
        <p:sp>
          <p:nvSpPr>
            <p:cNvPr id="51" name="TextBox 50"/>
            <p:cNvSpPr txBox="1"/>
            <p:nvPr/>
          </p:nvSpPr>
          <p:spPr>
            <a:xfrm>
              <a:off x="3728291" y="3476908"/>
              <a:ext cx="2211861" cy="461665"/>
            </a:xfrm>
            <a:prstGeom prst="rect">
              <a:avLst/>
            </a:prstGeom>
            <a:noFill/>
          </p:spPr>
          <p:txBody>
            <a:bodyPr wrap="square" rtlCol="0">
              <a:spAutoFit/>
            </a:bodyPr>
            <a:lstStyle/>
            <a:p>
              <a:r>
                <a:rPr lang="en-US" sz="2400" b="1" dirty="0">
                  <a:solidFill>
                    <a:schemeClr val="bg1"/>
                  </a:solidFill>
                </a:rPr>
                <a:t>2004</a:t>
              </a:r>
              <a:endParaRPr lang="en-US" sz="2400" b="1" dirty="0">
                <a:solidFill>
                  <a:schemeClr val="bg1"/>
                </a:solidFill>
                <a:latin typeface="Signika Negative" pitchFamily="2" charset="0"/>
              </a:endParaRPr>
            </a:p>
          </p:txBody>
        </p:sp>
        <p:sp>
          <p:nvSpPr>
            <p:cNvPr id="52" name="TextBox 51"/>
            <p:cNvSpPr txBox="1"/>
            <p:nvPr/>
          </p:nvSpPr>
          <p:spPr>
            <a:xfrm>
              <a:off x="3728290" y="3800073"/>
              <a:ext cx="1293009"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LAUNCHED</a:t>
              </a:r>
              <a:endParaRPr lang="en-US" sz="1200" b="1" dirty="0">
                <a:solidFill>
                  <a:schemeClr val="tx1">
                    <a:lumMod val="75000"/>
                    <a:lumOff val="25000"/>
                  </a:schemeClr>
                </a:solidFill>
                <a:latin typeface="Signika Negative" pitchFamily="2" charset="0"/>
              </a:endParaRPr>
            </a:p>
          </p:txBody>
        </p:sp>
      </p:grpSp>
      <p:cxnSp>
        <p:nvCxnSpPr>
          <p:cNvPr id="60" name="Straight Arrow Connector 59"/>
          <p:cNvCxnSpPr/>
          <p:nvPr/>
        </p:nvCxnSpPr>
        <p:spPr>
          <a:xfrm flipV="1">
            <a:off x="7251263" y="2221079"/>
            <a:ext cx="0" cy="1783989"/>
          </a:xfrm>
          <a:prstGeom prst="straightConnector1">
            <a:avLst/>
          </a:prstGeom>
          <a:ln>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922708" y="2221079"/>
            <a:ext cx="0" cy="1783989"/>
          </a:xfrm>
          <a:prstGeom prst="straightConnector1">
            <a:avLst/>
          </a:prstGeom>
          <a:ln>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8171" y="2169028"/>
            <a:ext cx="2211861" cy="600164"/>
            <a:chOff x="6084168" y="2169028"/>
            <a:chExt cx="2211861" cy="600164"/>
          </a:xfrm>
        </p:grpSpPr>
        <p:sp>
          <p:nvSpPr>
            <p:cNvPr id="66" name="TextBox 65"/>
            <p:cNvSpPr txBox="1"/>
            <p:nvPr/>
          </p:nvSpPr>
          <p:spPr>
            <a:xfrm>
              <a:off x="6084168" y="2169028"/>
              <a:ext cx="2211861" cy="461665"/>
            </a:xfrm>
            <a:prstGeom prst="rect">
              <a:avLst/>
            </a:prstGeom>
            <a:noFill/>
          </p:spPr>
          <p:txBody>
            <a:bodyPr wrap="square" rtlCol="0">
              <a:spAutoFit/>
            </a:bodyPr>
            <a:lstStyle/>
            <a:p>
              <a:r>
                <a:rPr lang="en-US" sz="2400" b="1" dirty="0">
                  <a:solidFill>
                    <a:schemeClr val="bg1"/>
                  </a:solidFill>
                </a:rPr>
                <a:t>156,800,000</a:t>
              </a:r>
              <a:endParaRPr lang="en-US" sz="2400" b="1" dirty="0">
                <a:solidFill>
                  <a:schemeClr val="bg1"/>
                </a:solidFill>
                <a:latin typeface="Signika Negative" pitchFamily="2" charset="0"/>
              </a:endParaRPr>
            </a:p>
          </p:txBody>
        </p:sp>
        <p:sp>
          <p:nvSpPr>
            <p:cNvPr id="67" name="TextBox 66"/>
            <p:cNvSpPr txBox="1"/>
            <p:nvPr/>
          </p:nvSpPr>
          <p:spPr>
            <a:xfrm>
              <a:off x="6084168" y="2492193"/>
              <a:ext cx="720080"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USA</a:t>
              </a:r>
              <a:endParaRPr lang="en-US" sz="1200" b="1" dirty="0">
                <a:solidFill>
                  <a:schemeClr val="tx1">
                    <a:lumMod val="75000"/>
                    <a:lumOff val="25000"/>
                  </a:schemeClr>
                </a:solidFill>
                <a:latin typeface="Signika Negative" pitchFamily="2" charset="0"/>
              </a:endParaRPr>
            </a:p>
          </p:txBody>
        </p:sp>
      </p:grpSp>
      <p:grpSp>
        <p:nvGrpSpPr>
          <p:cNvPr id="6" name="Group 5"/>
          <p:cNvGrpSpPr/>
          <p:nvPr/>
        </p:nvGrpSpPr>
        <p:grpSpPr>
          <a:xfrm>
            <a:off x="7608171" y="2810983"/>
            <a:ext cx="2211861" cy="600164"/>
            <a:chOff x="6084168" y="2810983"/>
            <a:chExt cx="2211861" cy="600164"/>
          </a:xfrm>
        </p:grpSpPr>
        <p:sp>
          <p:nvSpPr>
            <p:cNvPr id="68" name="TextBox 67"/>
            <p:cNvSpPr txBox="1"/>
            <p:nvPr/>
          </p:nvSpPr>
          <p:spPr>
            <a:xfrm>
              <a:off x="6084168" y="2810983"/>
              <a:ext cx="2211861" cy="461665"/>
            </a:xfrm>
            <a:prstGeom prst="rect">
              <a:avLst/>
            </a:prstGeom>
            <a:noFill/>
          </p:spPr>
          <p:txBody>
            <a:bodyPr wrap="square" rtlCol="0">
              <a:spAutoFit/>
            </a:bodyPr>
            <a:lstStyle/>
            <a:p>
              <a:r>
                <a:rPr lang="en-US" sz="2400" b="1" dirty="0">
                  <a:solidFill>
                    <a:schemeClr val="bg1"/>
                  </a:solidFill>
                </a:rPr>
                <a:t>48,000,000</a:t>
              </a:r>
              <a:endParaRPr lang="en-US" sz="2400" b="1" dirty="0">
                <a:solidFill>
                  <a:schemeClr val="bg1"/>
                </a:solidFill>
                <a:latin typeface="Signika Negative" pitchFamily="2" charset="0"/>
              </a:endParaRPr>
            </a:p>
          </p:txBody>
        </p:sp>
        <p:sp>
          <p:nvSpPr>
            <p:cNvPr id="70" name="TextBox 69"/>
            <p:cNvSpPr txBox="1"/>
            <p:nvPr/>
          </p:nvSpPr>
          <p:spPr>
            <a:xfrm>
              <a:off x="6084168" y="3134148"/>
              <a:ext cx="720080"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BRAZIL</a:t>
              </a:r>
              <a:endParaRPr lang="en-US" sz="1200" b="1" dirty="0">
                <a:solidFill>
                  <a:schemeClr val="tx1">
                    <a:lumMod val="75000"/>
                    <a:lumOff val="25000"/>
                  </a:schemeClr>
                </a:solidFill>
                <a:latin typeface="Signika Negative" pitchFamily="2" charset="0"/>
              </a:endParaRPr>
            </a:p>
          </p:txBody>
        </p:sp>
      </p:grpSp>
      <p:grpSp>
        <p:nvGrpSpPr>
          <p:cNvPr id="8" name="Group 7"/>
          <p:cNvGrpSpPr/>
          <p:nvPr/>
        </p:nvGrpSpPr>
        <p:grpSpPr>
          <a:xfrm>
            <a:off x="7608171" y="3476908"/>
            <a:ext cx="2211861" cy="600164"/>
            <a:chOff x="6084168" y="3476908"/>
            <a:chExt cx="2211861" cy="600164"/>
          </a:xfrm>
        </p:grpSpPr>
        <p:sp>
          <p:nvSpPr>
            <p:cNvPr id="74" name="TextBox 73"/>
            <p:cNvSpPr txBox="1"/>
            <p:nvPr/>
          </p:nvSpPr>
          <p:spPr>
            <a:xfrm>
              <a:off x="6084168" y="3476908"/>
              <a:ext cx="2211861" cy="461665"/>
            </a:xfrm>
            <a:prstGeom prst="rect">
              <a:avLst/>
            </a:prstGeom>
            <a:noFill/>
          </p:spPr>
          <p:txBody>
            <a:bodyPr wrap="square" rtlCol="0">
              <a:spAutoFit/>
            </a:bodyPr>
            <a:lstStyle/>
            <a:p>
              <a:r>
                <a:rPr lang="en-US" sz="2400" b="1" dirty="0">
                  <a:solidFill>
                    <a:schemeClr val="bg1"/>
                  </a:solidFill>
                </a:rPr>
                <a:t>46,300,000</a:t>
              </a:r>
              <a:endParaRPr lang="en-US" sz="2400" b="1" dirty="0">
                <a:solidFill>
                  <a:schemeClr val="bg1"/>
                </a:solidFill>
                <a:latin typeface="Signika Negative" pitchFamily="2" charset="0"/>
              </a:endParaRPr>
            </a:p>
          </p:txBody>
        </p:sp>
        <p:sp>
          <p:nvSpPr>
            <p:cNvPr id="75" name="TextBox 74"/>
            <p:cNvSpPr txBox="1"/>
            <p:nvPr/>
          </p:nvSpPr>
          <p:spPr>
            <a:xfrm>
              <a:off x="6084168" y="3800073"/>
              <a:ext cx="720080" cy="276999"/>
            </a:xfrm>
            <a:prstGeom prst="rect">
              <a:avLst/>
            </a:prstGeom>
            <a:noFill/>
          </p:spPr>
          <p:txBody>
            <a:bodyPr wrap="square" rtlCol="0">
              <a:spAutoFit/>
            </a:bodyPr>
            <a:lstStyle/>
            <a:p>
              <a:r>
                <a:rPr lang="en-US" sz="1200" b="1" dirty="0">
                  <a:solidFill>
                    <a:schemeClr val="tx1">
                      <a:lumMod val="75000"/>
                      <a:lumOff val="25000"/>
                    </a:schemeClr>
                  </a:solidFill>
                  <a:latin typeface="Signika Negative" pitchFamily="2" charset="0"/>
                </a:rPr>
                <a:t>INDIA</a:t>
              </a:r>
              <a:endParaRPr lang="en-US" sz="1200" b="1" dirty="0">
                <a:solidFill>
                  <a:schemeClr val="tx1">
                    <a:lumMod val="75000"/>
                    <a:lumOff val="25000"/>
                  </a:schemeClr>
                </a:solidFill>
                <a:latin typeface="Signika Negative" pitchFamily="2" charset="0"/>
              </a:endParaRPr>
            </a:p>
          </p:txBody>
        </p:sp>
      </p:grpSp>
      <p:sp>
        <p:nvSpPr>
          <p:cNvPr id="79" name="TextBox 78"/>
          <p:cNvSpPr txBox="1"/>
          <p:nvPr/>
        </p:nvSpPr>
        <p:spPr>
          <a:xfrm>
            <a:off x="2867420" y="5270679"/>
            <a:ext cx="3041925" cy="507831"/>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0" name="Group 9"/>
          <p:cNvGrpSpPr/>
          <p:nvPr/>
        </p:nvGrpSpPr>
        <p:grpSpPr>
          <a:xfrm>
            <a:off x="2958720" y="4742798"/>
            <a:ext cx="3137283" cy="553674"/>
            <a:chOff x="1434717" y="4742798"/>
            <a:chExt cx="3137283" cy="553674"/>
          </a:xfrm>
        </p:grpSpPr>
        <p:sp>
          <p:nvSpPr>
            <p:cNvPr id="77" name="TextBox 76"/>
            <p:cNvSpPr txBox="1"/>
            <p:nvPr/>
          </p:nvSpPr>
          <p:spPr>
            <a:xfrm>
              <a:off x="1847831" y="4795423"/>
              <a:ext cx="2724169" cy="307777"/>
            </a:xfrm>
            <a:prstGeom prst="rect">
              <a:avLst/>
            </a:prstGeom>
            <a:noFill/>
          </p:spPr>
          <p:txBody>
            <a:bodyPr wrap="square" rtlCol="0">
              <a:spAutoFit/>
            </a:bodyPr>
            <a:lstStyle/>
            <a:p>
              <a:r>
                <a:rPr lang="en-US" sz="1400" b="1" dirty="0">
                  <a:solidFill>
                    <a:schemeClr val="bg1">
                      <a:lumMod val="50000"/>
                    </a:schemeClr>
                  </a:solidFill>
                  <a:latin typeface="Signika Negative" pitchFamily="2" charset="0"/>
                </a:rPr>
                <a:t>Observation Tittle</a:t>
              </a:r>
              <a:endParaRPr lang="en-CA" sz="1400" b="1" dirty="0">
                <a:solidFill>
                  <a:schemeClr val="bg1">
                    <a:lumMod val="50000"/>
                  </a:schemeClr>
                </a:solidFill>
                <a:latin typeface="Signika Negative" pitchFamily="2" charset="0"/>
              </a:endParaRPr>
            </a:p>
          </p:txBody>
        </p:sp>
        <p:grpSp>
          <p:nvGrpSpPr>
            <p:cNvPr id="80" name="Group 79"/>
            <p:cNvGrpSpPr/>
            <p:nvPr/>
          </p:nvGrpSpPr>
          <p:grpSpPr>
            <a:xfrm>
              <a:off x="1958109" y="4795423"/>
              <a:ext cx="2302367" cy="306372"/>
              <a:chOff x="1646183" y="4437112"/>
              <a:chExt cx="5016054" cy="278520"/>
            </a:xfrm>
          </p:grpSpPr>
          <p:cxnSp>
            <p:nvCxnSpPr>
              <p:cNvPr id="86" name="Straight Connector 85"/>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1434717" y="4742798"/>
              <a:ext cx="418381" cy="553674"/>
              <a:chOff x="2339752" y="3031456"/>
              <a:chExt cx="380346" cy="503340"/>
            </a:xfrm>
          </p:grpSpPr>
          <p:sp>
            <p:nvSpPr>
              <p:cNvPr id="82" name="Oval 81"/>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84" name="Rectangle 83"/>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95" name="TextBox 94"/>
          <p:cNvSpPr txBox="1"/>
          <p:nvPr/>
        </p:nvSpPr>
        <p:spPr>
          <a:xfrm>
            <a:off x="6251796" y="5270679"/>
            <a:ext cx="3041925" cy="507831"/>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3" name="Group 12"/>
          <p:cNvGrpSpPr/>
          <p:nvPr/>
        </p:nvGrpSpPr>
        <p:grpSpPr>
          <a:xfrm>
            <a:off x="6343096" y="4742798"/>
            <a:ext cx="3137283" cy="553674"/>
            <a:chOff x="4819093" y="4742798"/>
            <a:chExt cx="3137283" cy="553674"/>
          </a:xfrm>
        </p:grpSpPr>
        <p:grpSp>
          <p:nvGrpSpPr>
            <p:cNvPr id="96" name="Group 95"/>
            <p:cNvGrpSpPr/>
            <p:nvPr/>
          </p:nvGrpSpPr>
          <p:grpSpPr>
            <a:xfrm>
              <a:off x="5342485" y="4795423"/>
              <a:ext cx="2302367" cy="306372"/>
              <a:chOff x="1646183" y="4437112"/>
              <a:chExt cx="5016054" cy="278520"/>
            </a:xfrm>
          </p:grpSpPr>
          <p:cxnSp>
            <p:nvCxnSpPr>
              <p:cNvPr id="100" name="Straight Connector 99"/>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819093" y="4742798"/>
              <a:ext cx="3137283" cy="553674"/>
              <a:chOff x="4819093" y="4742798"/>
              <a:chExt cx="3137283" cy="553674"/>
            </a:xfrm>
          </p:grpSpPr>
          <p:sp>
            <p:nvSpPr>
              <p:cNvPr id="94" name="TextBox 93"/>
              <p:cNvSpPr txBox="1"/>
              <p:nvPr/>
            </p:nvSpPr>
            <p:spPr>
              <a:xfrm>
                <a:off x="5232207" y="4795423"/>
                <a:ext cx="2724169" cy="307777"/>
              </a:xfrm>
              <a:prstGeom prst="rect">
                <a:avLst/>
              </a:prstGeom>
              <a:noFill/>
            </p:spPr>
            <p:txBody>
              <a:bodyPr wrap="square" rtlCol="0">
                <a:spAutoFit/>
              </a:bodyPr>
              <a:lstStyle/>
              <a:p>
                <a:r>
                  <a:rPr lang="en-US" sz="1400" b="1" dirty="0">
                    <a:solidFill>
                      <a:schemeClr val="bg1">
                        <a:lumMod val="50000"/>
                      </a:schemeClr>
                    </a:solidFill>
                    <a:latin typeface="Signika Negative" pitchFamily="2" charset="0"/>
                  </a:rPr>
                  <a:t>Observation Tittle</a:t>
                </a:r>
                <a:endParaRPr lang="en-CA" sz="1400" b="1" dirty="0">
                  <a:solidFill>
                    <a:schemeClr val="bg1">
                      <a:lumMod val="50000"/>
                    </a:schemeClr>
                  </a:solidFill>
                  <a:latin typeface="Signika Negative" pitchFamily="2" charset="0"/>
                </a:endParaRPr>
              </a:p>
            </p:txBody>
          </p:sp>
          <p:grpSp>
            <p:nvGrpSpPr>
              <p:cNvPr id="97" name="Group 96"/>
              <p:cNvGrpSpPr/>
              <p:nvPr/>
            </p:nvGrpSpPr>
            <p:grpSpPr>
              <a:xfrm>
                <a:off x="4819093" y="4742798"/>
                <a:ext cx="418381" cy="553674"/>
                <a:chOff x="2339752" y="3031456"/>
                <a:chExt cx="380346" cy="503340"/>
              </a:xfrm>
            </p:grpSpPr>
            <p:sp>
              <p:nvSpPr>
                <p:cNvPr id="98" name="Oval 97"/>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99" name="Rectangle 98"/>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grpSp>
      <p:sp>
        <p:nvSpPr>
          <p:cNvPr id="40" name="Flowchart: Off-page Connector 39"/>
          <p:cNvSpPr/>
          <p:nvPr/>
        </p:nvSpPr>
        <p:spPr>
          <a:xfrm>
            <a:off x="10042549"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25</a:t>
            </a:r>
            <a:endParaRPr lang="en-US" sz="1200" b="1" dirty="0"/>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33772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p:cTn id="15" dur="500" fill="hold"/>
                                        <p:tgtEl>
                                          <p:spTgt spid="1027"/>
                                        </p:tgtEl>
                                        <p:attrNameLst>
                                          <p:attrName>ppt_w</p:attrName>
                                        </p:attrNameLst>
                                      </p:cBhvr>
                                      <p:tavLst>
                                        <p:tav tm="0">
                                          <p:val>
                                            <p:fltVal val="0"/>
                                          </p:val>
                                        </p:tav>
                                        <p:tav tm="100000">
                                          <p:val>
                                            <p:strVal val="#ppt_w"/>
                                          </p:val>
                                        </p:tav>
                                      </p:tavLst>
                                    </p:anim>
                                    <p:anim calcmode="lin" valueType="num">
                                      <p:cBhvr>
                                        <p:cTn id="16" dur="500" fill="hold"/>
                                        <p:tgtEl>
                                          <p:spTgt spid="1027"/>
                                        </p:tgtEl>
                                        <p:attrNameLst>
                                          <p:attrName>ppt_h</p:attrName>
                                        </p:attrNameLst>
                                      </p:cBhvr>
                                      <p:tavLst>
                                        <p:tav tm="0">
                                          <p:val>
                                            <p:fltVal val="0"/>
                                          </p:val>
                                        </p:tav>
                                        <p:tav tm="100000">
                                          <p:val>
                                            <p:strVal val="#ppt_h"/>
                                          </p:val>
                                        </p:tav>
                                      </p:tavLst>
                                    </p:anim>
                                    <p:animEffect transition="in" filter="fade">
                                      <p:cBhvr>
                                        <p:cTn id="17" dur="500"/>
                                        <p:tgtEl>
                                          <p:spTgt spid="1027"/>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par>
                          <p:cTn id="22" fill="hold">
                            <p:stCondLst>
                              <p:cond delay="2000"/>
                            </p:stCondLst>
                            <p:childTnLst>
                              <p:par>
                                <p:cTn id="23" presetID="16" presetClass="entr" presetSubtype="2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par>
                          <p:cTn id="26" fill="hold">
                            <p:stCondLst>
                              <p:cond delay="2500"/>
                            </p:stCondLst>
                            <p:childTnLst>
                              <p:par>
                                <p:cTn id="27" presetID="16" presetClass="entr" presetSubtype="21"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3000"/>
                            </p:stCondLst>
                            <p:childTnLst>
                              <p:par>
                                <p:cTn id="31" presetID="16" presetClass="entr" presetSubtype="21"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par>
                          <p:cTn id="38" fill="hold">
                            <p:stCondLst>
                              <p:cond delay="4000"/>
                            </p:stCondLst>
                            <p:childTnLst>
                              <p:par>
                                <p:cTn id="39" presetID="16" presetClass="entr" presetSubtype="21"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arn(inVertical)">
                                      <p:cBhvr>
                                        <p:cTn id="41" dur="500"/>
                                        <p:tgtEl>
                                          <p:spTgt spid="5"/>
                                        </p:tgtEl>
                                      </p:cBhvr>
                                    </p:animEffect>
                                  </p:childTnLst>
                                </p:cTn>
                              </p:par>
                            </p:childTnLst>
                          </p:cTn>
                        </p:par>
                        <p:par>
                          <p:cTn id="42" fill="hold">
                            <p:stCondLst>
                              <p:cond delay="4500"/>
                            </p:stCondLst>
                            <p:childTnLst>
                              <p:par>
                                <p:cTn id="43" presetID="16" presetClass="entr" presetSubtype="21"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arn(inVertical)">
                                      <p:cBhvr>
                                        <p:cTn id="45" dur="500"/>
                                        <p:tgtEl>
                                          <p:spTgt spid="6"/>
                                        </p:tgtEl>
                                      </p:cBhvr>
                                    </p:animEffect>
                                  </p:childTnLst>
                                </p:cTn>
                              </p:par>
                            </p:childTnLst>
                          </p:cTn>
                        </p:par>
                        <p:par>
                          <p:cTn id="46" fill="hold">
                            <p:stCondLst>
                              <p:cond delay="5000"/>
                            </p:stCondLst>
                            <p:childTnLst>
                              <p:par>
                                <p:cTn id="47" presetID="16" presetClass="entr" presetSubtype="2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arn(inVertical)">
                                      <p:cBhvr>
                                        <p:cTn id="49" dur="500"/>
                                        <p:tgtEl>
                                          <p:spTgt spid="8"/>
                                        </p:tgtEl>
                                      </p:cBhvr>
                                    </p:animEffect>
                                  </p:childTnLst>
                                </p:cTn>
                              </p:par>
                            </p:childTnLst>
                          </p:cTn>
                        </p:par>
                        <p:par>
                          <p:cTn id="50" fill="hold">
                            <p:stCondLst>
                              <p:cond delay="5500"/>
                            </p:stCondLst>
                            <p:childTnLst>
                              <p:par>
                                <p:cTn id="51" presetID="16" presetClass="entr" presetSubtype="21"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inVertical)">
                                      <p:cBhvr>
                                        <p:cTn id="53" dur="500"/>
                                        <p:tgtEl>
                                          <p:spTgt spid="10"/>
                                        </p:tgtEl>
                                      </p:cBhvr>
                                    </p:animEffect>
                                  </p:childTnLst>
                                </p:cTn>
                              </p:par>
                            </p:childTnLst>
                          </p:cTn>
                        </p:par>
                        <p:par>
                          <p:cTn id="54" fill="hold">
                            <p:stCondLst>
                              <p:cond delay="6000"/>
                            </p:stCondLst>
                            <p:childTnLst>
                              <p:par>
                                <p:cTn id="55" presetID="10" presetClass="entr" presetSubtype="0" fill="hold" grpId="0" nodeType="after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fade">
                                      <p:cBhvr>
                                        <p:cTn id="57" dur="500"/>
                                        <p:tgtEl>
                                          <p:spTgt spid="79"/>
                                        </p:tgtEl>
                                      </p:cBhvr>
                                    </p:animEffect>
                                  </p:childTnLst>
                                </p:cTn>
                              </p:par>
                            </p:childTnLst>
                          </p:cTn>
                        </p:par>
                        <p:par>
                          <p:cTn id="58" fill="hold">
                            <p:stCondLst>
                              <p:cond delay="6500"/>
                            </p:stCondLst>
                            <p:childTnLst>
                              <p:par>
                                <p:cTn id="59" presetID="16" presetClass="entr" presetSubtype="21"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barn(inVertical)">
                                      <p:cBhvr>
                                        <p:cTn id="61" dur="500"/>
                                        <p:tgtEl>
                                          <p:spTgt spid="13"/>
                                        </p:tgtEl>
                                      </p:cBhvr>
                                    </p:animEffect>
                                  </p:childTnLst>
                                </p:cTn>
                              </p:par>
                            </p:childTnLst>
                          </p:cTn>
                        </p:par>
                        <p:par>
                          <p:cTn id="62" fill="hold">
                            <p:stCondLst>
                              <p:cond delay="7000"/>
                            </p:stCondLst>
                            <p:childTnLst>
                              <p:par>
                                <p:cTn id="63" presetID="10" presetClass="entr" presetSubtype="0" fill="hold" grpId="0" nodeType="after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9" grpId="0"/>
      <p:bldP spid="9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909107" y="2276872"/>
            <a:ext cx="1800200" cy="1800200"/>
            <a:chOff x="4385107" y="2276872"/>
            <a:chExt cx="1800200" cy="1800200"/>
          </a:xfrm>
        </p:grpSpPr>
        <p:sp>
          <p:nvSpPr>
            <p:cNvPr id="21" name="Oval 20"/>
            <p:cNvSpPr/>
            <p:nvPr/>
          </p:nvSpPr>
          <p:spPr>
            <a:xfrm>
              <a:off x="4385107" y="2276872"/>
              <a:ext cx="1800200" cy="1800200"/>
            </a:xfrm>
            <a:prstGeom prst="ellipse">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5945" y="3018878"/>
              <a:ext cx="418523" cy="31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4439816" y="2276872"/>
            <a:ext cx="1800200" cy="1800200"/>
            <a:chOff x="2915816" y="2276872"/>
            <a:chExt cx="1800200" cy="1800200"/>
          </a:xfrm>
        </p:grpSpPr>
        <p:sp>
          <p:nvSpPr>
            <p:cNvPr id="20" name="Oval 19"/>
            <p:cNvSpPr/>
            <p:nvPr/>
          </p:nvSpPr>
          <p:spPr>
            <a:xfrm>
              <a:off x="2915816" y="2276872"/>
              <a:ext cx="1800200" cy="1800200"/>
            </a:xfrm>
            <a:prstGeom prst="ellipse">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266" y="2929321"/>
              <a:ext cx="4953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Support Channels</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2941394" y="2276872"/>
            <a:ext cx="1800200" cy="1800200"/>
            <a:chOff x="1417394" y="2276872"/>
            <a:chExt cx="1800200" cy="1800200"/>
          </a:xfrm>
        </p:grpSpPr>
        <p:sp>
          <p:nvSpPr>
            <p:cNvPr id="4" name="Oval 3"/>
            <p:cNvSpPr/>
            <p:nvPr/>
          </p:nvSpPr>
          <p:spPr>
            <a:xfrm>
              <a:off x="1417394" y="2276872"/>
              <a:ext cx="1800200" cy="1800200"/>
            </a:xfrm>
            <a:prstGeom prst="ellips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175" y="2963453"/>
              <a:ext cx="528637"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p:cNvGrpSpPr/>
          <p:nvPr/>
        </p:nvGrpSpPr>
        <p:grpSpPr>
          <a:xfrm>
            <a:off x="7349267" y="2276872"/>
            <a:ext cx="1800200" cy="1800200"/>
            <a:chOff x="5825267" y="2276872"/>
            <a:chExt cx="1800200" cy="1800200"/>
          </a:xfrm>
        </p:grpSpPr>
        <p:sp>
          <p:nvSpPr>
            <p:cNvPr id="22" name="Oval 21"/>
            <p:cNvSpPr/>
            <p:nvPr/>
          </p:nvSpPr>
          <p:spPr>
            <a:xfrm>
              <a:off x="5825267" y="2276872"/>
              <a:ext cx="1800200" cy="1800200"/>
            </a:xfrm>
            <a:prstGeom prst="ellipse">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265" y="2946869"/>
              <a:ext cx="460204" cy="460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Flowchart: Off-page Connector 13"/>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26</a:t>
            </a:r>
            <a:endParaRPr lang="en-US" sz="1200" b="1" dirty="0"/>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grpSp>
        <p:nvGrpSpPr>
          <p:cNvPr id="16" name="Group 15"/>
          <p:cNvGrpSpPr/>
          <p:nvPr/>
        </p:nvGrpSpPr>
        <p:grpSpPr>
          <a:xfrm>
            <a:off x="3071664" y="4268996"/>
            <a:ext cx="1439934" cy="600164"/>
            <a:chOff x="3728292" y="2169028"/>
            <a:chExt cx="1638348" cy="600164"/>
          </a:xfrm>
        </p:grpSpPr>
        <p:sp>
          <p:nvSpPr>
            <p:cNvPr id="17" name="TextBox 16"/>
            <p:cNvSpPr txBox="1"/>
            <p:nvPr/>
          </p:nvSpPr>
          <p:spPr>
            <a:xfrm>
              <a:off x="3728292" y="2169028"/>
              <a:ext cx="1638348" cy="369332"/>
            </a:xfrm>
            <a:prstGeom prst="rect">
              <a:avLst/>
            </a:prstGeom>
            <a:noFill/>
          </p:spPr>
          <p:txBody>
            <a:bodyPr wrap="square" rtlCol="0">
              <a:spAutoFit/>
            </a:bodyPr>
            <a:lstStyle/>
            <a:p>
              <a:pPr algn="ctr"/>
              <a:r>
                <a:rPr lang="en-US" b="1" dirty="0">
                  <a:solidFill>
                    <a:srgbClr val="F5C24C"/>
                  </a:solidFill>
                </a:rPr>
                <a:t>123,456</a:t>
              </a:r>
              <a:endParaRPr lang="en-US" b="1" dirty="0">
                <a:solidFill>
                  <a:srgbClr val="F5C24C"/>
                </a:solidFill>
                <a:latin typeface="Signika Negative" pitchFamily="2" charset="0"/>
              </a:endParaRPr>
            </a:p>
          </p:txBody>
        </p:sp>
        <p:sp>
          <p:nvSpPr>
            <p:cNvPr id="18" name="TextBox 17"/>
            <p:cNvSpPr txBox="1"/>
            <p:nvPr/>
          </p:nvSpPr>
          <p:spPr>
            <a:xfrm>
              <a:off x="4101237" y="2492193"/>
              <a:ext cx="892459"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19" name="Group 18"/>
          <p:cNvGrpSpPr/>
          <p:nvPr/>
        </p:nvGrpSpPr>
        <p:grpSpPr>
          <a:xfrm>
            <a:off x="4619949" y="4268996"/>
            <a:ext cx="1439934" cy="600164"/>
            <a:chOff x="3728292" y="2169028"/>
            <a:chExt cx="1638348" cy="600164"/>
          </a:xfrm>
        </p:grpSpPr>
        <p:sp>
          <p:nvSpPr>
            <p:cNvPr id="23" name="TextBox 22"/>
            <p:cNvSpPr txBox="1"/>
            <p:nvPr/>
          </p:nvSpPr>
          <p:spPr>
            <a:xfrm>
              <a:off x="3728292" y="2169028"/>
              <a:ext cx="1638348" cy="369332"/>
            </a:xfrm>
            <a:prstGeom prst="rect">
              <a:avLst/>
            </a:prstGeom>
            <a:noFill/>
          </p:spPr>
          <p:txBody>
            <a:bodyPr wrap="square" rtlCol="0">
              <a:spAutoFit/>
            </a:bodyPr>
            <a:lstStyle/>
            <a:p>
              <a:pPr algn="ctr"/>
              <a:r>
                <a:rPr lang="en-US" b="1" dirty="0">
                  <a:solidFill>
                    <a:srgbClr val="F5C24C"/>
                  </a:solidFill>
                </a:rPr>
                <a:t>94,348</a:t>
              </a:r>
              <a:endParaRPr lang="en-US" b="1" dirty="0">
                <a:solidFill>
                  <a:srgbClr val="F5C24C"/>
                </a:solidFill>
                <a:latin typeface="Signika Negative" pitchFamily="2" charset="0"/>
              </a:endParaRPr>
            </a:p>
          </p:txBody>
        </p:sp>
        <p:sp>
          <p:nvSpPr>
            <p:cNvPr id="24" name="TextBox 23"/>
            <p:cNvSpPr txBox="1"/>
            <p:nvPr/>
          </p:nvSpPr>
          <p:spPr>
            <a:xfrm>
              <a:off x="4101237" y="2492193"/>
              <a:ext cx="892459"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26" name="Group 25"/>
          <p:cNvGrpSpPr/>
          <p:nvPr/>
        </p:nvGrpSpPr>
        <p:grpSpPr>
          <a:xfrm>
            <a:off x="6089240" y="4268996"/>
            <a:ext cx="1439934" cy="600164"/>
            <a:chOff x="3728292" y="2169028"/>
            <a:chExt cx="1638348" cy="600164"/>
          </a:xfrm>
        </p:grpSpPr>
        <p:sp>
          <p:nvSpPr>
            <p:cNvPr id="27" name="TextBox 26"/>
            <p:cNvSpPr txBox="1"/>
            <p:nvPr/>
          </p:nvSpPr>
          <p:spPr>
            <a:xfrm>
              <a:off x="3728292" y="2169028"/>
              <a:ext cx="1638348" cy="369332"/>
            </a:xfrm>
            <a:prstGeom prst="rect">
              <a:avLst/>
            </a:prstGeom>
            <a:noFill/>
          </p:spPr>
          <p:txBody>
            <a:bodyPr wrap="square" rtlCol="0">
              <a:spAutoFit/>
            </a:bodyPr>
            <a:lstStyle/>
            <a:p>
              <a:pPr algn="ctr"/>
              <a:r>
                <a:rPr lang="en-US" b="1" dirty="0">
                  <a:solidFill>
                    <a:srgbClr val="F5C24C"/>
                  </a:solidFill>
                </a:rPr>
                <a:t>285,325</a:t>
              </a:r>
              <a:endParaRPr lang="en-US" b="1" dirty="0">
                <a:solidFill>
                  <a:srgbClr val="F5C24C"/>
                </a:solidFill>
                <a:latin typeface="Signika Negative" pitchFamily="2" charset="0"/>
              </a:endParaRPr>
            </a:p>
          </p:txBody>
        </p:sp>
        <p:sp>
          <p:nvSpPr>
            <p:cNvPr id="28" name="TextBox 27"/>
            <p:cNvSpPr txBox="1"/>
            <p:nvPr/>
          </p:nvSpPr>
          <p:spPr>
            <a:xfrm>
              <a:off x="4101237" y="2492193"/>
              <a:ext cx="892459"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grpSp>
        <p:nvGrpSpPr>
          <p:cNvPr id="29" name="Group 28"/>
          <p:cNvGrpSpPr/>
          <p:nvPr/>
        </p:nvGrpSpPr>
        <p:grpSpPr>
          <a:xfrm>
            <a:off x="7536386" y="4268996"/>
            <a:ext cx="1439934" cy="600164"/>
            <a:chOff x="3728292" y="2169028"/>
            <a:chExt cx="1638348" cy="600164"/>
          </a:xfrm>
        </p:grpSpPr>
        <p:sp>
          <p:nvSpPr>
            <p:cNvPr id="30" name="TextBox 29"/>
            <p:cNvSpPr txBox="1"/>
            <p:nvPr/>
          </p:nvSpPr>
          <p:spPr>
            <a:xfrm>
              <a:off x="3728292" y="2169028"/>
              <a:ext cx="1638348" cy="369332"/>
            </a:xfrm>
            <a:prstGeom prst="rect">
              <a:avLst/>
            </a:prstGeom>
            <a:noFill/>
          </p:spPr>
          <p:txBody>
            <a:bodyPr wrap="square" rtlCol="0">
              <a:spAutoFit/>
            </a:bodyPr>
            <a:lstStyle/>
            <a:p>
              <a:pPr algn="ctr"/>
              <a:r>
                <a:rPr lang="en-US" b="1" dirty="0">
                  <a:solidFill>
                    <a:srgbClr val="F5C24C"/>
                  </a:solidFill>
                </a:rPr>
                <a:t>450,000</a:t>
              </a:r>
              <a:endParaRPr lang="en-US" b="1" dirty="0">
                <a:solidFill>
                  <a:srgbClr val="F5C24C"/>
                </a:solidFill>
                <a:latin typeface="Signika Negative" pitchFamily="2" charset="0"/>
              </a:endParaRPr>
            </a:p>
          </p:txBody>
        </p:sp>
        <p:sp>
          <p:nvSpPr>
            <p:cNvPr id="31" name="TextBox 30"/>
            <p:cNvSpPr txBox="1"/>
            <p:nvPr/>
          </p:nvSpPr>
          <p:spPr>
            <a:xfrm>
              <a:off x="4101237" y="2492193"/>
              <a:ext cx="892459" cy="276999"/>
            </a:xfrm>
            <a:prstGeom prst="rect">
              <a:avLst/>
            </a:prstGeom>
            <a:noFill/>
          </p:spPr>
          <p:txBody>
            <a:bodyPr wrap="square" rtlCol="0">
              <a:spAutoFit/>
            </a:bodyPr>
            <a:lstStyle/>
            <a:p>
              <a:pPr algn="ctr"/>
              <a:r>
                <a:rPr lang="en-US" sz="1200" b="1" dirty="0">
                  <a:solidFill>
                    <a:schemeClr val="tx1">
                      <a:lumMod val="75000"/>
                      <a:lumOff val="25000"/>
                    </a:schemeClr>
                  </a:solidFill>
                  <a:latin typeface="Signika Negative" pitchFamily="2" charset="0"/>
                </a:rPr>
                <a:t>Request</a:t>
              </a:r>
              <a:endParaRPr lang="en-US" sz="1200" b="1" dirty="0">
                <a:solidFill>
                  <a:schemeClr val="tx1">
                    <a:lumMod val="75000"/>
                    <a:lumOff val="25000"/>
                  </a:schemeClr>
                </a:solidFill>
                <a:latin typeface="Signika Negative" pitchFamily="2" charset="0"/>
              </a:endParaRPr>
            </a:p>
          </p:txBody>
        </p:sp>
      </p:grpSp>
      <p:sp>
        <p:nvSpPr>
          <p:cNvPr id="32" name="TextBox 31"/>
          <p:cNvSpPr txBox="1"/>
          <p:nvPr/>
        </p:nvSpPr>
        <p:spPr>
          <a:xfrm>
            <a:off x="2900156" y="5229203"/>
            <a:ext cx="6436204" cy="646331"/>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It has roots in a piece of classical Latin literature from 45 BC. Contrary to popular belief It has roots in a piece of classical Latin literature from 45 BC. </a:t>
            </a:r>
            <a:endParaRPr lang="en-US" sz="1200" dirty="0">
              <a:solidFill>
                <a:schemeClr val="bg1">
                  <a:lumMod val="65000"/>
                </a:schemeClr>
              </a:solidFill>
              <a:latin typeface="Signika Negative" pitchFamily="2" charset="0"/>
            </a:endParaRPr>
          </a:p>
        </p:txBody>
      </p:sp>
    </p:spTree>
    <p:extLst>
      <p:ext uri="{BB962C8B-B14F-4D97-AF65-F5344CB8AC3E}">
        <p14:creationId xmlns:p14="http://schemas.microsoft.com/office/powerpoint/2010/main" val="16999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par>
                          <p:cTn id="28" fill="hold">
                            <p:stCondLst>
                              <p:cond delay="2500"/>
                            </p:stCondLst>
                            <p:childTnLst>
                              <p:par>
                                <p:cTn id="29" presetID="16" presetClass="entr" presetSubtype="21"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arn(inVertical)">
                                      <p:cBhvr>
                                        <p:cTn id="31" dur="500"/>
                                        <p:tgtEl>
                                          <p:spTgt spid="19"/>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par>
                          <p:cTn id="38" fill="hold">
                            <p:stCondLst>
                              <p:cond delay="3500"/>
                            </p:stCondLst>
                            <p:childTnLst>
                              <p:par>
                                <p:cTn id="39" presetID="16" presetClass="entr" presetSubtype="21"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arn(inVertical)">
                                      <p:cBhvr>
                                        <p:cTn id="41" dur="500"/>
                                        <p:tgtEl>
                                          <p:spTgt spid="26"/>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par>
                          <p:cTn id="48" fill="hold">
                            <p:stCondLst>
                              <p:cond delay="4500"/>
                            </p:stCondLst>
                            <p:childTnLst>
                              <p:par>
                                <p:cTn id="49" presetID="16" presetClass="entr" presetSubtype="21"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Vertical)">
                                      <p:cBhvr>
                                        <p:cTn id="51" dur="500"/>
                                        <p:tgtEl>
                                          <p:spTgt spid="29"/>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flipH="1" flipV="1">
            <a:off x="3246127" y="3144964"/>
            <a:ext cx="2061913" cy="1646520"/>
            <a:chOff x="5786681" y="1665912"/>
            <a:chExt cx="2061913" cy="1646520"/>
          </a:xfrm>
        </p:grpSpPr>
        <p:sp>
          <p:nvSpPr>
            <p:cNvPr id="22"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71359" y="1747139"/>
              <a:ext cx="1477235"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flipV="1">
            <a:off x="6743407" y="3150632"/>
            <a:ext cx="2061913" cy="1646520"/>
            <a:chOff x="5786681" y="1665912"/>
            <a:chExt cx="2061913" cy="1646520"/>
          </a:xfrm>
        </p:grpSpPr>
        <p:sp>
          <p:nvSpPr>
            <p:cNvPr id="28"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371359" y="1747139"/>
              <a:ext cx="1477235"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flipH="1">
            <a:off x="3246127" y="1746332"/>
            <a:ext cx="2061913" cy="1646520"/>
            <a:chOff x="5786681" y="1665912"/>
            <a:chExt cx="2061913" cy="1646520"/>
          </a:xfrm>
        </p:grpSpPr>
        <p:sp>
          <p:nvSpPr>
            <p:cNvPr id="44"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371359" y="1747139"/>
              <a:ext cx="1477235"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6743407" y="1752000"/>
            <a:ext cx="2061913" cy="1646520"/>
            <a:chOff x="5786681" y="1665912"/>
            <a:chExt cx="2061913" cy="1646520"/>
          </a:xfrm>
        </p:grpSpPr>
        <p:sp>
          <p:nvSpPr>
            <p:cNvPr id="52" name="Isosceles Triangle 42"/>
            <p:cNvSpPr/>
            <p:nvPr/>
          </p:nvSpPr>
          <p:spPr>
            <a:xfrm rot="13258884">
              <a:off x="5786681" y="1665912"/>
              <a:ext cx="368290" cy="1646520"/>
            </a:xfrm>
            <a:custGeom>
              <a:avLst/>
              <a:gdLst>
                <a:gd name="connsiteX0" fmla="*/ 0 w 648072"/>
                <a:gd name="connsiteY0" fmla="*/ 1232847 h 1232847"/>
                <a:gd name="connsiteX1" fmla="*/ 324036 w 648072"/>
                <a:gd name="connsiteY1" fmla="*/ 0 h 1232847"/>
                <a:gd name="connsiteX2" fmla="*/ 648072 w 648072"/>
                <a:gd name="connsiteY2" fmla="*/ 1232847 h 1232847"/>
                <a:gd name="connsiteX3" fmla="*/ 0 w 648072"/>
                <a:gd name="connsiteY3" fmla="*/ 1232847 h 1232847"/>
                <a:gd name="connsiteX0" fmla="*/ 0 w 375993"/>
                <a:gd name="connsiteY0" fmla="*/ 1232847 h 1645847"/>
                <a:gd name="connsiteX1" fmla="*/ 324036 w 375993"/>
                <a:gd name="connsiteY1" fmla="*/ 0 h 1645847"/>
                <a:gd name="connsiteX2" fmla="*/ 375993 w 375993"/>
                <a:gd name="connsiteY2" fmla="*/ 1645847 h 1645847"/>
                <a:gd name="connsiteX3" fmla="*/ 0 w 375993"/>
                <a:gd name="connsiteY3" fmla="*/ 1232847 h 1645847"/>
                <a:gd name="connsiteX0" fmla="*/ 0 w 386277"/>
                <a:gd name="connsiteY0" fmla="*/ 1232847 h 1646520"/>
                <a:gd name="connsiteX1" fmla="*/ 324036 w 386277"/>
                <a:gd name="connsiteY1" fmla="*/ 0 h 1646520"/>
                <a:gd name="connsiteX2" fmla="*/ 386277 w 386277"/>
                <a:gd name="connsiteY2" fmla="*/ 1646520 h 1646520"/>
                <a:gd name="connsiteX3" fmla="*/ 0 w 386277"/>
                <a:gd name="connsiteY3" fmla="*/ 1232847 h 1646520"/>
                <a:gd name="connsiteX0" fmla="*/ 0 w 390697"/>
                <a:gd name="connsiteY0" fmla="*/ 1222919 h 1646520"/>
                <a:gd name="connsiteX1" fmla="*/ 328456 w 390697"/>
                <a:gd name="connsiteY1" fmla="*/ 0 h 1646520"/>
                <a:gd name="connsiteX2" fmla="*/ 390697 w 390697"/>
                <a:gd name="connsiteY2" fmla="*/ 1646520 h 1646520"/>
                <a:gd name="connsiteX3" fmla="*/ 0 w 390697"/>
                <a:gd name="connsiteY3" fmla="*/ 1222919 h 1646520"/>
                <a:gd name="connsiteX0" fmla="*/ 0 w 385916"/>
                <a:gd name="connsiteY0" fmla="*/ 1228050 h 1646520"/>
                <a:gd name="connsiteX1" fmla="*/ 323675 w 385916"/>
                <a:gd name="connsiteY1" fmla="*/ 0 h 1646520"/>
                <a:gd name="connsiteX2" fmla="*/ 385916 w 385916"/>
                <a:gd name="connsiteY2" fmla="*/ 1646520 h 1646520"/>
                <a:gd name="connsiteX3" fmla="*/ 0 w 385916"/>
                <a:gd name="connsiteY3" fmla="*/ 1228050 h 1646520"/>
                <a:gd name="connsiteX0" fmla="*/ 0 w 388630"/>
                <a:gd name="connsiteY0" fmla="*/ 1176755 h 1646520"/>
                <a:gd name="connsiteX1" fmla="*/ 326389 w 388630"/>
                <a:gd name="connsiteY1" fmla="*/ 0 h 1646520"/>
                <a:gd name="connsiteX2" fmla="*/ 388630 w 388630"/>
                <a:gd name="connsiteY2" fmla="*/ 1646520 h 1646520"/>
                <a:gd name="connsiteX3" fmla="*/ 0 w 388630"/>
                <a:gd name="connsiteY3" fmla="*/ 1176755 h 1646520"/>
                <a:gd name="connsiteX0" fmla="*/ 0 w 394951"/>
                <a:gd name="connsiteY0" fmla="*/ 1231548 h 1646520"/>
                <a:gd name="connsiteX1" fmla="*/ 332710 w 394951"/>
                <a:gd name="connsiteY1" fmla="*/ 0 h 1646520"/>
                <a:gd name="connsiteX2" fmla="*/ 394951 w 394951"/>
                <a:gd name="connsiteY2" fmla="*/ 1646520 h 1646520"/>
                <a:gd name="connsiteX3" fmla="*/ 0 w 394951"/>
                <a:gd name="connsiteY3" fmla="*/ 1231548 h 1646520"/>
              </a:gdLst>
              <a:ahLst/>
              <a:cxnLst>
                <a:cxn ang="0">
                  <a:pos x="connsiteX0" y="connsiteY0"/>
                </a:cxn>
                <a:cxn ang="0">
                  <a:pos x="connsiteX1" y="connsiteY1"/>
                </a:cxn>
                <a:cxn ang="0">
                  <a:pos x="connsiteX2" y="connsiteY2"/>
                </a:cxn>
                <a:cxn ang="0">
                  <a:pos x="connsiteX3" y="connsiteY3"/>
                </a:cxn>
              </a:cxnLst>
              <a:rect l="l" t="t" r="r" b="b"/>
              <a:pathLst>
                <a:path w="394951" h="1646520">
                  <a:moveTo>
                    <a:pt x="0" y="1231548"/>
                  </a:moveTo>
                  <a:lnTo>
                    <a:pt x="332710" y="0"/>
                  </a:lnTo>
                  <a:lnTo>
                    <a:pt x="394951" y="1646520"/>
                  </a:lnTo>
                  <a:lnTo>
                    <a:pt x="0" y="1231548"/>
                  </a:lnTo>
                  <a:close/>
                </a:path>
              </a:pathLst>
            </a:cu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371359" y="1747139"/>
              <a:ext cx="1477235" cy="5589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3246124" y="4795166"/>
            <a:ext cx="1539460" cy="600164"/>
          </a:xfrm>
          <a:prstGeom prst="rect">
            <a:avLst/>
          </a:prstGeom>
          <a:noFill/>
        </p:spPr>
        <p:txBody>
          <a:bodyPr wrap="square" rtlCol="0">
            <a:spAutoFit/>
          </a:bodyPr>
          <a:lstStyle/>
          <a:p>
            <a:r>
              <a:rPr lang="en-US" sz="1100" b="1" dirty="0">
                <a:solidFill>
                  <a:schemeClr val="tx1">
                    <a:lumMod val="65000"/>
                    <a:lumOff val="35000"/>
                  </a:schemeClr>
                </a:solidFill>
              </a:rPr>
              <a:t>Subtitle in this line</a:t>
            </a:r>
          </a:p>
          <a:p>
            <a:r>
              <a:rPr lang="en-US" sz="1100" dirty="0">
                <a:solidFill>
                  <a:schemeClr val="bg1">
                    <a:lumMod val="65000"/>
                  </a:schemeClr>
                </a:solidFill>
              </a:rPr>
              <a:t>15 years innovating in customer care</a:t>
            </a:r>
            <a:endParaRPr lang="en-US" sz="1100" dirty="0">
              <a:solidFill>
                <a:schemeClr val="bg1">
                  <a:lumMod val="65000"/>
                </a:schemeClr>
              </a:solidFill>
            </a:endParaRPr>
          </a:p>
        </p:txBody>
      </p:sp>
      <p:grpSp>
        <p:nvGrpSpPr>
          <p:cNvPr id="5" name="Group 4"/>
          <p:cNvGrpSpPr/>
          <p:nvPr/>
        </p:nvGrpSpPr>
        <p:grpSpPr>
          <a:xfrm>
            <a:off x="3270667" y="4221088"/>
            <a:ext cx="1211688" cy="441178"/>
            <a:chOff x="1746667" y="4221088"/>
            <a:chExt cx="1211688" cy="441178"/>
          </a:xfrm>
        </p:grpSpPr>
        <p:sp>
          <p:nvSpPr>
            <p:cNvPr id="25" name="TextBox 27"/>
            <p:cNvSpPr txBox="1"/>
            <p:nvPr/>
          </p:nvSpPr>
          <p:spPr>
            <a:xfrm>
              <a:off x="1746667" y="4221088"/>
              <a:ext cx="1184940"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400" b="1" dirty="0">
                  <a:solidFill>
                    <a:srgbClr val="F5C24C"/>
                  </a:solidFill>
                  <a:latin typeface="Signika Negative" pitchFamily="2" charset="0"/>
                </a:rPr>
                <a:t>CREDIBILITY</a:t>
              </a:r>
              <a:endParaRPr lang="es-HN" sz="1050" b="1" i="1" dirty="0">
                <a:solidFill>
                  <a:srgbClr val="F5C24C"/>
                </a:solidFill>
                <a:latin typeface="Signika Negative" pitchFamily="2" charset="0"/>
              </a:endParaRPr>
            </a:p>
          </p:txBody>
        </p:sp>
        <p:sp>
          <p:nvSpPr>
            <p:cNvPr id="26" name="TextBox 27"/>
            <p:cNvSpPr txBox="1"/>
            <p:nvPr/>
          </p:nvSpPr>
          <p:spPr>
            <a:xfrm>
              <a:off x="1748472" y="4385267"/>
              <a:ext cx="120988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i="1" dirty="0">
                  <a:solidFill>
                    <a:schemeClr val="bg1"/>
                  </a:solidFill>
                </a:rPr>
                <a:t>Social Networks</a:t>
              </a:r>
              <a:endParaRPr lang="es-HN" sz="1200" b="1" i="1" dirty="0">
                <a:solidFill>
                  <a:schemeClr val="bg1"/>
                </a:solidFill>
              </a:endParaRPr>
            </a:p>
          </p:txBody>
        </p:sp>
      </p:grpSp>
      <p:sp>
        <p:nvSpPr>
          <p:cNvPr id="30" name="TextBox 29"/>
          <p:cNvSpPr txBox="1"/>
          <p:nvPr/>
        </p:nvSpPr>
        <p:spPr>
          <a:xfrm>
            <a:off x="7392718" y="4800834"/>
            <a:ext cx="1399509" cy="600164"/>
          </a:xfrm>
          <a:prstGeom prst="rect">
            <a:avLst/>
          </a:prstGeom>
          <a:noFill/>
        </p:spPr>
        <p:txBody>
          <a:bodyPr wrap="square" rtlCol="0">
            <a:spAutoFit/>
          </a:bodyPr>
          <a:lstStyle/>
          <a:p>
            <a:r>
              <a:rPr lang="en-US" sz="1100" b="1" dirty="0">
                <a:solidFill>
                  <a:schemeClr val="tx1">
                    <a:lumMod val="65000"/>
                    <a:lumOff val="35000"/>
                  </a:schemeClr>
                </a:solidFill>
              </a:rPr>
              <a:t>Subtitle in this line</a:t>
            </a:r>
          </a:p>
          <a:p>
            <a:r>
              <a:rPr lang="en-US" sz="1100" dirty="0">
                <a:solidFill>
                  <a:schemeClr val="bg1">
                    <a:lumMod val="65000"/>
                  </a:schemeClr>
                </a:solidFill>
              </a:rPr>
              <a:t>12 years successfully selling to big brands</a:t>
            </a:r>
            <a:endParaRPr lang="en-US" sz="1100" dirty="0">
              <a:solidFill>
                <a:schemeClr val="bg1">
                  <a:lumMod val="65000"/>
                </a:schemeClr>
              </a:solidFill>
            </a:endParaRPr>
          </a:p>
        </p:txBody>
      </p:sp>
      <p:grpSp>
        <p:nvGrpSpPr>
          <p:cNvPr id="6" name="Group 5"/>
          <p:cNvGrpSpPr/>
          <p:nvPr/>
        </p:nvGrpSpPr>
        <p:grpSpPr>
          <a:xfrm>
            <a:off x="7393066" y="4226756"/>
            <a:ext cx="1303562" cy="441178"/>
            <a:chOff x="5869066" y="4226756"/>
            <a:chExt cx="1303562" cy="441178"/>
          </a:xfrm>
        </p:grpSpPr>
        <p:sp>
          <p:nvSpPr>
            <p:cNvPr id="31" name="TextBox 27"/>
            <p:cNvSpPr txBox="1"/>
            <p:nvPr/>
          </p:nvSpPr>
          <p:spPr>
            <a:xfrm>
              <a:off x="5869066" y="4226756"/>
              <a:ext cx="1303562"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400" b="1" dirty="0">
                  <a:solidFill>
                    <a:srgbClr val="F5C24C"/>
                  </a:solidFill>
                  <a:latin typeface="Signika Negative" pitchFamily="2" charset="0"/>
                </a:rPr>
                <a:t>COMPROMISE</a:t>
              </a:r>
              <a:endParaRPr lang="es-HN" sz="1050" b="1" i="1" dirty="0">
                <a:solidFill>
                  <a:srgbClr val="F5C24C"/>
                </a:solidFill>
                <a:latin typeface="Signika Negative" pitchFamily="2" charset="0"/>
              </a:endParaRPr>
            </a:p>
          </p:txBody>
        </p:sp>
        <p:sp>
          <p:nvSpPr>
            <p:cNvPr id="32" name="TextBox 27"/>
            <p:cNvSpPr txBox="1"/>
            <p:nvPr/>
          </p:nvSpPr>
          <p:spPr>
            <a:xfrm>
              <a:off x="5870871" y="4390935"/>
              <a:ext cx="116551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i="1" dirty="0">
                  <a:solidFill>
                    <a:schemeClr val="bg1"/>
                  </a:solidFill>
                </a:rPr>
                <a:t>Important data</a:t>
              </a:r>
              <a:endParaRPr lang="es-HN" sz="1200" b="1" i="1" dirty="0">
                <a:solidFill>
                  <a:schemeClr val="bg1"/>
                </a:solidFill>
              </a:endParaRPr>
            </a:p>
          </p:txBody>
        </p:sp>
      </p:grpSp>
      <p:sp>
        <p:nvSpPr>
          <p:cNvPr id="40" name="TextBox 39"/>
          <p:cNvSpPr txBox="1"/>
          <p:nvPr/>
        </p:nvSpPr>
        <p:spPr>
          <a:xfrm>
            <a:off x="3246124" y="2466587"/>
            <a:ext cx="1539460" cy="600164"/>
          </a:xfrm>
          <a:prstGeom prst="rect">
            <a:avLst/>
          </a:prstGeom>
          <a:noFill/>
        </p:spPr>
        <p:txBody>
          <a:bodyPr wrap="square" rtlCol="0">
            <a:spAutoFit/>
          </a:bodyPr>
          <a:lstStyle/>
          <a:p>
            <a:r>
              <a:rPr lang="en-US" sz="1100" b="1" dirty="0">
                <a:solidFill>
                  <a:schemeClr val="tx1">
                    <a:lumMod val="65000"/>
                    <a:lumOff val="35000"/>
                  </a:schemeClr>
                </a:solidFill>
              </a:rPr>
              <a:t>Subtitle in this line</a:t>
            </a:r>
          </a:p>
          <a:p>
            <a:r>
              <a:rPr lang="en-US" sz="1100" dirty="0">
                <a:solidFill>
                  <a:schemeClr val="bg1">
                    <a:lumMod val="65000"/>
                  </a:schemeClr>
                </a:solidFill>
              </a:rPr>
              <a:t>15 years innovating in customer care</a:t>
            </a:r>
            <a:endParaRPr lang="en-US" sz="1100" dirty="0">
              <a:solidFill>
                <a:schemeClr val="bg1">
                  <a:lumMod val="65000"/>
                </a:schemeClr>
              </a:solidFill>
            </a:endParaRPr>
          </a:p>
        </p:txBody>
      </p:sp>
      <p:grpSp>
        <p:nvGrpSpPr>
          <p:cNvPr id="3" name="Group 2"/>
          <p:cNvGrpSpPr/>
          <p:nvPr/>
        </p:nvGrpSpPr>
        <p:grpSpPr>
          <a:xfrm>
            <a:off x="3270667" y="1892509"/>
            <a:ext cx="1211688" cy="441178"/>
            <a:chOff x="1746667" y="1892509"/>
            <a:chExt cx="1211688" cy="441178"/>
          </a:xfrm>
        </p:grpSpPr>
        <p:sp>
          <p:nvSpPr>
            <p:cNvPr id="41" name="TextBox 27"/>
            <p:cNvSpPr txBox="1"/>
            <p:nvPr/>
          </p:nvSpPr>
          <p:spPr>
            <a:xfrm>
              <a:off x="1746667" y="1892509"/>
              <a:ext cx="970137"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400" b="1" dirty="0">
                  <a:solidFill>
                    <a:srgbClr val="F5C24C"/>
                  </a:solidFill>
                  <a:latin typeface="Signika Negative" pitchFamily="2" charset="0"/>
                </a:rPr>
                <a:t>SECURITY</a:t>
              </a:r>
              <a:endParaRPr lang="es-HN" sz="1050" b="1" i="1" dirty="0">
                <a:solidFill>
                  <a:srgbClr val="F5C24C"/>
                </a:solidFill>
                <a:latin typeface="Signika Negative" pitchFamily="2" charset="0"/>
              </a:endParaRPr>
            </a:p>
          </p:txBody>
        </p:sp>
        <p:sp>
          <p:nvSpPr>
            <p:cNvPr id="42" name="TextBox 27"/>
            <p:cNvSpPr txBox="1"/>
            <p:nvPr/>
          </p:nvSpPr>
          <p:spPr>
            <a:xfrm>
              <a:off x="1748472" y="2056688"/>
              <a:ext cx="1209883"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i="1" dirty="0">
                  <a:solidFill>
                    <a:schemeClr val="bg1"/>
                  </a:solidFill>
                </a:rPr>
                <a:t>Social Networks</a:t>
              </a:r>
              <a:endParaRPr lang="es-HN" sz="1200" b="1" i="1" dirty="0">
                <a:solidFill>
                  <a:schemeClr val="bg1"/>
                </a:solidFill>
              </a:endParaRPr>
            </a:p>
          </p:txBody>
        </p:sp>
      </p:grpSp>
      <p:sp>
        <p:nvSpPr>
          <p:cNvPr id="48" name="TextBox 47"/>
          <p:cNvSpPr txBox="1"/>
          <p:nvPr/>
        </p:nvSpPr>
        <p:spPr>
          <a:xfrm>
            <a:off x="7392718" y="2472255"/>
            <a:ext cx="1399509" cy="600164"/>
          </a:xfrm>
          <a:prstGeom prst="rect">
            <a:avLst/>
          </a:prstGeom>
          <a:noFill/>
        </p:spPr>
        <p:txBody>
          <a:bodyPr wrap="square" rtlCol="0">
            <a:spAutoFit/>
          </a:bodyPr>
          <a:lstStyle/>
          <a:p>
            <a:r>
              <a:rPr lang="en-US" sz="1100" b="1" dirty="0">
                <a:solidFill>
                  <a:schemeClr val="tx1">
                    <a:lumMod val="65000"/>
                    <a:lumOff val="35000"/>
                  </a:schemeClr>
                </a:solidFill>
              </a:rPr>
              <a:t>Subtitle in this line</a:t>
            </a:r>
          </a:p>
          <a:p>
            <a:r>
              <a:rPr lang="en-US" sz="1100" dirty="0">
                <a:solidFill>
                  <a:schemeClr val="bg1">
                    <a:lumMod val="65000"/>
                  </a:schemeClr>
                </a:solidFill>
              </a:rPr>
              <a:t>12 years successfully selling to big brands</a:t>
            </a:r>
            <a:endParaRPr lang="en-US" sz="1100" dirty="0">
              <a:solidFill>
                <a:schemeClr val="bg1">
                  <a:lumMod val="65000"/>
                </a:schemeClr>
              </a:solidFill>
            </a:endParaRPr>
          </a:p>
        </p:txBody>
      </p:sp>
      <p:grpSp>
        <p:nvGrpSpPr>
          <p:cNvPr id="4" name="Group 3"/>
          <p:cNvGrpSpPr/>
          <p:nvPr/>
        </p:nvGrpSpPr>
        <p:grpSpPr>
          <a:xfrm>
            <a:off x="7393069" y="1898177"/>
            <a:ext cx="1167317" cy="441178"/>
            <a:chOff x="5869066" y="1898177"/>
            <a:chExt cx="1167317" cy="441178"/>
          </a:xfrm>
        </p:grpSpPr>
        <p:sp>
          <p:nvSpPr>
            <p:cNvPr id="49" name="TextBox 27"/>
            <p:cNvSpPr txBox="1"/>
            <p:nvPr/>
          </p:nvSpPr>
          <p:spPr>
            <a:xfrm>
              <a:off x="5869066" y="1898177"/>
              <a:ext cx="883575"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400" b="1" dirty="0">
                  <a:solidFill>
                    <a:srgbClr val="F5C24C"/>
                  </a:solidFill>
                  <a:latin typeface="Signika Negative" pitchFamily="2" charset="0"/>
                </a:rPr>
                <a:t>PRIVACY</a:t>
              </a:r>
              <a:endParaRPr lang="es-HN" sz="1050" b="1" i="1" dirty="0">
                <a:solidFill>
                  <a:srgbClr val="F5C24C"/>
                </a:solidFill>
                <a:latin typeface="Signika Negative" pitchFamily="2" charset="0"/>
              </a:endParaRPr>
            </a:p>
          </p:txBody>
        </p:sp>
        <p:sp>
          <p:nvSpPr>
            <p:cNvPr id="50" name="TextBox 27"/>
            <p:cNvSpPr txBox="1"/>
            <p:nvPr/>
          </p:nvSpPr>
          <p:spPr>
            <a:xfrm>
              <a:off x="5870871" y="2062356"/>
              <a:ext cx="1165512"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HN" sz="1200" b="1" i="1" dirty="0">
                  <a:solidFill>
                    <a:schemeClr val="bg1"/>
                  </a:solidFill>
                </a:rPr>
                <a:t>Important data</a:t>
              </a:r>
              <a:endParaRPr lang="es-HN" sz="1200" b="1" i="1" dirty="0">
                <a:solidFill>
                  <a:schemeClr val="bg1"/>
                </a:solidFill>
              </a:endParaRPr>
            </a:p>
          </p:txBody>
        </p:sp>
      </p:grpSp>
      <p:sp>
        <p:nvSpPr>
          <p:cNvPr id="61" name="Subtitle 2"/>
          <p:cNvSpPr txBox="1">
            <a:spLocks/>
          </p:cNvSpPr>
          <p:nvPr/>
        </p:nvSpPr>
        <p:spPr>
          <a:xfrm>
            <a:off x="2564918" y="665312"/>
            <a:ext cx="6339394"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People are searching for…</a:t>
            </a:r>
          </a:p>
        </p:txBody>
      </p:sp>
      <p:sp>
        <p:nvSpPr>
          <p:cNvPr id="33" name="Flowchart: Off-page Connector 32"/>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27</a:t>
            </a:r>
            <a:endParaRPr lang="en-US" sz="1200" b="1"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grpSp>
        <p:nvGrpSpPr>
          <p:cNvPr id="54" name="Group 53"/>
          <p:cNvGrpSpPr/>
          <p:nvPr/>
        </p:nvGrpSpPr>
        <p:grpSpPr>
          <a:xfrm>
            <a:off x="5444781" y="3052146"/>
            <a:ext cx="1144541" cy="921749"/>
            <a:chOff x="218603" y="2408888"/>
            <a:chExt cx="1144541" cy="921749"/>
          </a:xfrm>
        </p:grpSpPr>
        <p:sp>
          <p:nvSpPr>
            <p:cNvPr id="55" name="Oval 54"/>
            <p:cNvSpPr/>
            <p:nvPr/>
          </p:nvSpPr>
          <p:spPr>
            <a:xfrm>
              <a:off x="323528" y="2408888"/>
              <a:ext cx="921749" cy="921749"/>
            </a:xfrm>
            <a:prstGeom prst="ellipse">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TextBox 55"/>
            <p:cNvSpPr txBox="1"/>
            <p:nvPr/>
          </p:nvSpPr>
          <p:spPr>
            <a:xfrm>
              <a:off x="218603" y="2602745"/>
              <a:ext cx="1144541" cy="559320"/>
            </a:xfrm>
            <a:prstGeom prst="rect">
              <a:avLst/>
            </a:prstGeom>
            <a:noFill/>
          </p:spPr>
          <p:txBody>
            <a:bodyPr wrap="square" rtlCol="0">
              <a:spAutoFit/>
            </a:bodyPr>
            <a:lstStyle/>
            <a:p>
              <a:pPr algn="ctr">
                <a:lnSpc>
                  <a:spcPts val="1200"/>
                </a:lnSpc>
              </a:pPr>
              <a:r>
                <a:rPr lang="en-US" sz="1200" b="1" dirty="0">
                  <a:solidFill>
                    <a:schemeClr val="bg1"/>
                  </a:solidFill>
                  <a:latin typeface="Signika Negative" pitchFamily="2" charset="0"/>
                </a:rPr>
                <a:t>Yes,</a:t>
              </a:r>
            </a:p>
            <a:p>
              <a:pPr algn="ctr">
                <a:lnSpc>
                  <a:spcPts val="1200"/>
                </a:lnSpc>
              </a:pPr>
              <a:r>
                <a:rPr lang="en-US" sz="1200" b="1" dirty="0">
                  <a:solidFill>
                    <a:srgbClr val="F5C24C"/>
                  </a:solidFill>
                  <a:latin typeface="Signika Negative" pitchFamily="2" charset="0"/>
                </a:rPr>
                <a:t>WE HAVE</a:t>
              </a:r>
              <a:br>
                <a:rPr lang="en-US" sz="1200" b="1" dirty="0">
                  <a:solidFill>
                    <a:srgbClr val="F5C24C"/>
                  </a:solidFill>
                  <a:latin typeface="Signika Negative" pitchFamily="2" charset="0"/>
                </a:rPr>
              </a:br>
              <a:r>
                <a:rPr lang="en-US" sz="1200" b="1" dirty="0">
                  <a:solidFill>
                    <a:srgbClr val="F5C24C"/>
                  </a:solidFill>
                  <a:latin typeface="Signika Negative" pitchFamily="2" charset="0"/>
                </a:rPr>
                <a:t>IT ALL</a:t>
              </a:r>
              <a:endParaRPr lang="en-US" sz="1200" b="1" dirty="0">
                <a:solidFill>
                  <a:srgbClr val="F5C24C"/>
                </a:solidFill>
                <a:latin typeface="Signika Negative" pitchFamily="2" charset="0"/>
              </a:endParaRPr>
            </a:p>
          </p:txBody>
        </p:sp>
      </p:grpSp>
    </p:spTree>
    <p:extLst>
      <p:ext uri="{BB962C8B-B14F-4D97-AF65-F5344CB8AC3E}">
        <p14:creationId xmlns:p14="http://schemas.microsoft.com/office/powerpoint/2010/main" val="208729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6500"/>
                            </p:stCondLst>
                            <p:childTnLst>
                              <p:par>
                                <p:cTn id="57" presetID="53" presetClass="entr" presetSubtype="16"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p:cTn id="59" dur="500" fill="hold"/>
                                        <p:tgtEl>
                                          <p:spTgt spid="54"/>
                                        </p:tgtEl>
                                        <p:attrNameLst>
                                          <p:attrName>ppt_w</p:attrName>
                                        </p:attrNameLst>
                                      </p:cBhvr>
                                      <p:tavLst>
                                        <p:tav tm="0">
                                          <p:val>
                                            <p:fltVal val="0"/>
                                          </p:val>
                                        </p:tav>
                                        <p:tav tm="100000">
                                          <p:val>
                                            <p:strVal val="#ppt_w"/>
                                          </p:val>
                                        </p:tav>
                                      </p:tavLst>
                                    </p:anim>
                                    <p:anim calcmode="lin" valueType="num">
                                      <p:cBhvr>
                                        <p:cTn id="60" dur="500" fill="hold"/>
                                        <p:tgtEl>
                                          <p:spTgt spid="54"/>
                                        </p:tgtEl>
                                        <p:attrNameLst>
                                          <p:attrName>ppt_h</p:attrName>
                                        </p:attrNameLst>
                                      </p:cBhvr>
                                      <p:tavLst>
                                        <p:tav tm="0">
                                          <p:val>
                                            <p:fltVal val="0"/>
                                          </p:val>
                                        </p:tav>
                                        <p:tav tm="100000">
                                          <p:val>
                                            <p:strVal val="#ppt_h"/>
                                          </p:val>
                                        </p:tav>
                                      </p:tavLst>
                                    </p:anim>
                                    <p:animEffect transition="in" filter="fade">
                                      <p:cBhvr>
                                        <p:cTn id="6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40" grpId="0"/>
      <p:bldP spid="48"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1524000" y="2178928"/>
            <a:ext cx="9144000" cy="2042160"/>
          </a:xfrm>
          <a:prstGeom prst="rect">
            <a:avLst/>
          </a:prstGeom>
        </p:spPr>
      </p:pic>
      <p:cxnSp>
        <p:nvCxnSpPr>
          <p:cNvPr id="37" name="Straight Arrow Connector 36"/>
          <p:cNvCxnSpPr/>
          <p:nvPr/>
        </p:nvCxnSpPr>
        <p:spPr>
          <a:xfrm>
            <a:off x="4933264" y="486916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3 Keys for sales Growth </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aphicFrame>
        <p:nvGraphicFramePr>
          <p:cNvPr id="2" name="Diagram 1"/>
          <p:cNvGraphicFramePr/>
          <p:nvPr>
            <p:extLst>
              <p:ext uri="{D42A27DB-BD31-4B8C-83A1-F6EECF244321}">
                <p14:modId xmlns:p14="http://schemas.microsoft.com/office/powerpoint/2010/main" val="2371987513"/>
              </p:ext>
            </p:extLst>
          </p:nvPr>
        </p:nvGraphicFramePr>
        <p:xfrm>
          <a:off x="2994323" y="4221088"/>
          <a:ext cx="6096000" cy="504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 name="TextBox 39"/>
          <p:cNvSpPr txBox="1"/>
          <p:nvPr/>
        </p:nvSpPr>
        <p:spPr>
          <a:xfrm>
            <a:off x="2999656" y="4933620"/>
            <a:ext cx="1971708" cy="1015663"/>
          </a:xfrm>
          <a:prstGeom prst="rect">
            <a:avLst/>
          </a:prstGeom>
          <a:noFill/>
        </p:spPr>
        <p:txBody>
          <a:bodyPr wrap="square" rtlCol="0">
            <a:spAutoFit/>
          </a:bodyPr>
          <a:lstStyle/>
          <a:p>
            <a:r>
              <a:rPr lang="en-US" sz="1000" b="1" dirty="0">
                <a:solidFill>
                  <a:schemeClr val="bg1">
                    <a:lumMod val="65000"/>
                  </a:schemeClr>
                </a:solidFill>
              </a:rPr>
              <a:t>Lorem Ipsum </a:t>
            </a:r>
            <a:r>
              <a:rPr lang="en-US" sz="1000" dirty="0">
                <a:solidFill>
                  <a:schemeClr val="bg1">
                    <a:lumMod val="65000"/>
                  </a:schemeClr>
                </a:solidFill>
              </a:rPr>
              <a:t>has been the industry's standard dummy text ever since the 1500s, when an unknown printer took a galley of type and scrambled it to make a type specimen book. </a:t>
            </a:r>
            <a:endParaRPr lang="en-US" sz="1000" dirty="0">
              <a:solidFill>
                <a:schemeClr val="bg1">
                  <a:lumMod val="65000"/>
                </a:schemeClr>
              </a:solidFill>
            </a:endParaRPr>
          </a:p>
        </p:txBody>
      </p:sp>
      <p:sp>
        <p:nvSpPr>
          <p:cNvPr id="42" name="TextBox 41"/>
          <p:cNvSpPr txBox="1"/>
          <p:nvPr/>
        </p:nvSpPr>
        <p:spPr>
          <a:xfrm>
            <a:off x="5007368" y="4933620"/>
            <a:ext cx="1971708" cy="1015663"/>
          </a:xfrm>
          <a:prstGeom prst="rect">
            <a:avLst/>
          </a:prstGeom>
          <a:noFill/>
        </p:spPr>
        <p:txBody>
          <a:bodyPr wrap="square" rtlCol="0">
            <a:spAutoFit/>
          </a:bodyPr>
          <a:lstStyle/>
          <a:p>
            <a:r>
              <a:rPr lang="en-US" sz="1000" b="1" dirty="0">
                <a:solidFill>
                  <a:schemeClr val="bg1">
                    <a:lumMod val="65000"/>
                  </a:schemeClr>
                </a:solidFill>
              </a:rPr>
              <a:t>Lorem Ipsum </a:t>
            </a:r>
            <a:r>
              <a:rPr lang="en-US" sz="1000" dirty="0">
                <a:solidFill>
                  <a:schemeClr val="bg1">
                    <a:lumMod val="65000"/>
                  </a:schemeClr>
                </a:solidFill>
              </a:rPr>
              <a:t>has been the industry's standard dummy text ever since the 1500s, when an unknown printer took a galley of type and scrambled it to make a type specimen book. </a:t>
            </a:r>
            <a:endParaRPr lang="en-US" sz="1000" dirty="0">
              <a:solidFill>
                <a:schemeClr val="bg1">
                  <a:lumMod val="65000"/>
                </a:schemeClr>
              </a:solidFill>
            </a:endParaRPr>
          </a:p>
        </p:txBody>
      </p:sp>
      <p:sp>
        <p:nvSpPr>
          <p:cNvPr id="43" name="TextBox 42"/>
          <p:cNvSpPr txBox="1"/>
          <p:nvPr/>
        </p:nvSpPr>
        <p:spPr>
          <a:xfrm>
            <a:off x="7015080" y="4933620"/>
            <a:ext cx="1971708" cy="1015663"/>
          </a:xfrm>
          <a:prstGeom prst="rect">
            <a:avLst/>
          </a:prstGeom>
          <a:noFill/>
        </p:spPr>
        <p:txBody>
          <a:bodyPr wrap="square" rtlCol="0">
            <a:spAutoFit/>
          </a:bodyPr>
          <a:lstStyle/>
          <a:p>
            <a:r>
              <a:rPr lang="en-US" sz="1000" b="1" dirty="0">
                <a:solidFill>
                  <a:schemeClr val="bg1">
                    <a:lumMod val="65000"/>
                  </a:schemeClr>
                </a:solidFill>
              </a:rPr>
              <a:t>Lorem Ipsum </a:t>
            </a:r>
            <a:r>
              <a:rPr lang="en-US" sz="1000" dirty="0">
                <a:solidFill>
                  <a:schemeClr val="bg1">
                    <a:lumMod val="65000"/>
                  </a:schemeClr>
                </a:solidFill>
              </a:rPr>
              <a:t>has been the industry's standard dummy text ever since the 1500s, when an unknown printer took a galley of type and scrambled it to make a type specimen book. </a:t>
            </a:r>
            <a:endParaRPr lang="en-US" sz="1000" dirty="0">
              <a:solidFill>
                <a:schemeClr val="bg1">
                  <a:lumMod val="65000"/>
                </a:schemeClr>
              </a:solidFill>
            </a:endParaRPr>
          </a:p>
        </p:txBody>
      </p:sp>
      <p:cxnSp>
        <p:nvCxnSpPr>
          <p:cNvPr id="59" name="Straight Arrow Connector 58"/>
          <p:cNvCxnSpPr/>
          <p:nvPr/>
        </p:nvCxnSpPr>
        <p:spPr>
          <a:xfrm>
            <a:off x="6944155" y="486916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860802" y="2180484"/>
            <a:ext cx="5971502" cy="1536551"/>
            <a:chOff x="1336802" y="2180481"/>
            <a:chExt cx="5971502" cy="1536551"/>
          </a:xfrm>
        </p:grpSpPr>
        <p:cxnSp>
          <p:nvCxnSpPr>
            <p:cNvPr id="20" name="Straight Connector 19"/>
            <p:cNvCxnSpPr/>
            <p:nvPr/>
          </p:nvCxnSpPr>
          <p:spPr>
            <a:xfrm flipV="1">
              <a:off x="1547664" y="2996952"/>
              <a:ext cx="1224136" cy="720080"/>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771800" y="2996952"/>
              <a:ext cx="711568" cy="360040"/>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483368" y="3028171"/>
              <a:ext cx="732192" cy="328821"/>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215560" y="2780928"/>
              <a:ext cx="1652584" cy="247243"/>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868144" y="2780928"/>
              <a:ext cx="432048" cy="576064"/>
            </a:xfrm>
            <a:prstGeom prst="line">
              <a:avLst/>
            </a:prstGeom>
            <a:ln w="38100">
              <a:solidFill>
                <a:srgbClr val="F5C24C"/>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6300192" y="2276872"/>
              <a:ext cx="1008112" cy="1080120"/>
            </a:xfrm>
            <a:prstGeom prst="line">
              <a:avLst/>
            </a:prstGeom>
            <a:ln w="38100">
              <a:solidFill>
                <a:srgbClr val="F5C24C"/>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336802" y="3117133"/>
              <a:ext cx="561377" cy="315746"/>
              <a:chOff x="582985" y="2861226"/>
              <a:chExt cx="561377" cy="315746"/>
            </a:xfrm>
          </p:grpSpPr>
          <p:sp>
            <p:nvSpPr>
              <p:cNvPr id="68" name="Rectangular Callout 67"/>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17K</a:t>
                </a:r>
                <a:endParaRPr lang="en-US" sz="1200" b="1" dirty="0">
                  <a:solidFill>
                    <a:schemeClr val="bg1"/>
                  </a:solidFill>
                  <a:latin typeface="Signika Negative" pitchFamily="2" charset="0"/>
                </a:endParaRPr>
              </a:p>
            </p:txBody>
          </p:sp>
        </p:grpSp>
        <p:grpSp>
          <p:nvGrpSpPr>
            <p:cNvPr id="73" name="Group 72"/>
            <p:cNvGrpSpPr/>
            <p:nvPr/>
          </p:nvGrpSpPr>
          <p:grpSpPr>
            <a:xfrm>
              <a:off x="2566207" y="2392313"/>
              <a:ext cx="561377" cy="315746"/>
              <a:chOff x="582985" y="2861226"/>
              <a:chExt cx="561377" cy="315746"/>
            </a:xfrm>
          </p:grpSpPr>
          <p:sp>
            <p:nvSpPr>
              <p:cNvPr id="74" name="Rectangular Callout 73"/>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35K</a:t>
                </a:r>
                <a:endParaRPr lang="en-US" sz="1200" b="1" dirty="0">
                  <a:solidFill>
                    <a:schemeClr val="bg1"/>
                  </a:solidFill>
                  <a:latin typeface="Signika Negative" pitchFamily="2" charset="0"/>
                </a:endParaRPr>
              </a:p>
            </p:txBody>
          </p:sp>
        </p:grpSp>
        <p:grpSp>
          <p:nvGrpSpPr>
            <p:cNvPr id="76" name="Group 75"/>
            <p:cNvGrpSpPr/>
            <p:nvPr/>
          </p:nvGrpSpPr>
          <p:grpSpPr>
            <a:xfrm>
              <a:off x="3272244" y="2743689"/>
              <a:ext cx="561377" cy="315746"/>
              <a:chOff x="582985" y="2861226"/>
              <a:chExt cx="561377" cy="315746"/>
            </a:xfrm>
          </p:grpSpPr>
          <p:sp>
            <p:nvSpPr>
              <p:cNvPr id="77" name="Rectangular Callout 76"/>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24K</a:t>
                </a:r>
                <a:endParaRPr lang="en-US" sz="1200" b="1" dirty="0">
                  <a:solidFill>
                    <a:schemeClr val="bg1"/>
                  </a:solidFill>
                  <a:latin typeface="Signika Negative" pitchFamily="2" charset="0"/>
                </a:endParaRPr>
              </a:p>
            </p:txBody>
          </p:sp>
        </p:grpSp>
        <p:grpSp>
          <p:nvGrpSpPr>
            <p:cNvPr id="79" name="Group 78"/>
            <p:cNvGrpSpPr/>
            <p:nvPr/>
          </p:nvGrpSpPr>
          <p:grpSpPr>
            <a:xfrm>
              <a:off x="4018403" y="2408521"/>
              <a:ext cx="561377" cy="315746"/>
              <a:chOff x="582985" y="2861226"/>
              <a:chExt cx="561377" cy="315746"/>
            </a:xfrm>
          </p:grpSpPr>
          <p:sp>
            <p:nvSpPr>
              <p:cNvPr id="80" name="Rectangular Callout 79"/>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33K</a:t>
                </a:r>
                <a:endParaRPr lang="en-US" sz="1200" b="1" dirty="0">
                  <a:solidFill>
                    <a:schemeClr val="bg1"/>
                  </a:solidFill>
                  <a:latin typeface="Signika Negative" pitchFamily="2" charset="0"/>
                </a:endParaRPr>
              </a:p>
            </p:txBody>
          </p:sp>
        </p:grpSp>
        <p:grpSp>
          <p:nvGrpSpPr>
            <p:cNvPr id="88" name="Group 87"/>
            <p:cNvGrpSpPr/>
            <p:nvPr/>
          </p:nvGrpSpPr>
          <p:grpSpPr>
            <a:xfrm>
              <a:off x="5661645" y="2180481"/>
              <a:ext cx="561377" cy="315746"/>
              <a:chOff x="582985" y="2861226"/>
              <a:chExt cx="561377" cy="315746"/>
            </a:xfrm>
          </p:grpSpPr>
          <p:sp>
            <p:nvSpPr>
              <p:cNvPr id="89" name="Rectangular Callout 88"/>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44K</a:t>
                </a:r>
                <a:endParaRPr lang="en-US" sz="1200" b="1" dirty="0">
                  <a:solidFill>
                    <a:schemeClr val="bg1"/>
                  </a:solidFill>
                  <a:latin typeface="Signika Negative" pitchFamily="2" charset="0"/>
                </a:endParaRPr>
              </a:p>
            </p:txBody>
          </p:sp>
        </p:grpSp>
        <p:grpSp>
          <p:nvGrpSpPr>
            <p:cNvPr id="93" name="Group 92"/>
            <p:cNvGrpSpPr/>
            <p:nvPr/>
          </p:nvGrpSpPr>
          <p:grpSpPr>
            <a:xfrm>
              <a:off x="6084168" y="2680345"/>
              <a:ext cx="561377" cy="315746"/>
              <a:chOff x="582985" y="2861226"/>
              <a:chExt cx="561377" cy="315746"/>
            </a:xfrm>
          </p:grpSpPr>
          <p:sp>
            <p:nvSpPr>
              <p:cNvPr id="94" name="Rectangular Callout 93"/>
              <p:cNvSpPr/>
              <p:nvPr/>
            </p:nvSpPr>
            <p:spPr>
              <a:xfrm>
                <a:off x="689267" y="2861226"/>
                <a:ext cx="351651" cy="31574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582985" y="2868709"/>
                <a:ext cx="561377" cy="276999"/>
              </a:xfrm>
              <a:prstGeom prst="rect">
                <a:avLst/>
              </a:prstGeom>
              <a:noFill/>
            </p:spPr>
            <p:txBody>
              <a:bodyPr wrap="square" rtlCol="0">
                <a:spAutoFit/>
              </a:bodyPr>
              <a:lstStyle/>
              <a:p>
                <a:pPr algn="ctr"/>
                <a:r>
                  <a:rPr lang="en-US" sz="1200" b="1" dirty="0">
                    <a:solidFill>
                      <a:schemeClr val="bg1"/>
                    </a:solidFill>
                    <a:latin typeface="Signika Negative" pitchFamily="2" charset="0"/>
                  </a:rPr>
                  <a:t>22K</a:t>
                </a:r>
                <a:endParaRPr lang="en-US" sz="1200" b="1" dirty="0">
                  <a:solidFill>
                    <a:schemeClr val="bg1"/>
                  </a:solidFill>
                  <a:latin typeface="Signika Negative" pitchFamily="2" charset="0"/>
                </a:endParaRPr>
              </a:p>
            </p:txBody>
          </p:sp>
        </p:grpSp>
      </p:grpSp>
      <p:sp>
        <p:nvSpPr>
          <p:cNvPr id="38" name="Flowchart: Off-page Connector 37"/>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28</a:t>
            </a:r>
            <a:endParaRPr lang="en-US" sz="1200" b="1" dirty="0"/>
          </a:p>
        </p:txBody>
      </p:sp>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9116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2000"/>
                                        <p:tgtEl>
                                          <p:spTgt spid="87"/>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3000"/>
                                        <p:tgtEl>
                                          <p:spTgt spid="5"/>
                                        </p:tgtEl>
                                      </p:cBhvr>
                                    </p:animEffect>
                                  </p:childTnLst>
                                </p:cTn>
                              </p:par>
                            </p:childTnLst>
                          </p:cTn>
                        </p:par>
                        <p:par>
                          <p:cTn id="19" fill="hold">
                            <p:stCondLst>
                              <p:cond delay="4000"/>
                            </p:stCondLst>
                            <p:childTnLst>
                              <p:par>
                                <p:cTn id="20" presetID="10" presetClass="entr" presetSubtype="0" fill="hold" grpId="0" nodeType="afterEffect">
                                  <p:stCondLst>
                                    <p:cond delay="0"/>
                                  </p:stCondLst>
                                  <p:childTnLst>
                                    <p:set>
                                      <p:cBhvr>
                                        <p:cTn id="21" dur="1" fill="hold">
                                          <p:stCondLst>
                                            <p:cond delay="0"/>
                                          </p:stCondLst>
                                        </p:cTn>
                                        <p:tgtEl>
                                          <p:spTgt spid="2">
                                            <p:graphicEl>
                                              <a:dgm id="{DD6BEA46-7FC4-442A-BBC2-0CD46009A47C}"/>
                                            </p:graphicEl>
                                          </p:spTgt>
                                        </p:tgtEl>
                                        <p:attrNameLst>
                                          <p:attrName>style.visibility</p:attrName>
                                        </p:attrNameLst>
                                      </p:cBhvr>
                                      <p:to>
                                        <p:strVal val="visible"/>
                                      </p:to>
                                    </p:set>
                                    <p:animEffect transition="in" filter="fade">
                                      <p:cBhvr>
                                        <p:cTn id="22" dur="500"/>
                                        <p:tgtEl>
                                          <p:spTgt spid="2">
                                            <p:graphicEl>
                                              <a:dgm id="{DD6BEA46-7FC4-442A-BBC2-0CD46009A47C}"/>
                                            </p:graphicEl>
                                          </p:spTgt>
                                        </p:tgtEl>
                                      </p:cBhvr>
                                    </p:animEffect>
                                  </p:childTnLst>
                                </p:cTn>
                              </p:par>
                            </p:childTnLst>
                          </p:cTn>
                        </p:par>
                        <p:par>
                          <p:cTn id="23" fill="hold">
                            <p:stCondLst>
                              <p:cond delay="4500"/>
                            </p:stCondLst>
                            <p:childTnLst>
                              <p:par>
                                <p:cTn id="24" presetID="10" presetClass="entr" presetSubtype="0" fill="hold" grpId="0" nodeType="afterEffect">
                                  <p:stCondLst>
                                    <p:cond delay="0"/>
                                  </p:stCondLst>
                                  <p:childTnLst>
                                    <p:set>
                                      <p:cBhvr>
                                        <p:cTn id="25" dur="1" fill="hold">
                                          <p:stCondLst>
                                            <p:cond delay="0"/>
                                          </p:stCondLst>
                                        </p:cTn>
                                        <p:tgtEl>
                                          <p:spTgt spid="2">
                                            <p:graphicEl>
                                              <a:dgm id="{16594F58-431D-4C4E-ADDE-3655F4ECCC3C}"/>
                                            </p:graphicEl>
                                          </p:spTgt>
                                        </p:tgtEl>
                                        <p:attrNameLst>
                                          <p:attrName>style.visibility</p:attrName>
                                        </p:attrNameLst>
                                      </p:cBhvr>
                                      <p:to>
                                        <p:strVal val="visible"/>
                                      </p:to>
                                    </p:set>
                                    <p:animEffect transition="in" filter="fade">
                                      <p:cBhvr>
                                        <p:cTn id="26" dur="500"/>
                                        <p:tgtEl>
                                          <p:spTgt spid="2">
                                            <p:graphicEl>
                                              <a:dgm id="{16594F58-431D-4C4E-ADDE-3655F4ECCC3C}"/>
                                            </p:graphicEl>
                                          </p:spTgt>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2">
                                            <p:graphicEl>
                                              <a:dgm id="{355E6D99-9B3F-4A4B-93DA-01423125FF41}"/>
                                            </p:graphicEl>
                                          </p:spTgt>
                                        </p:tgtEl>
                                        <p:attrNameLst>
                                          <p:attrName>style.visibility</p:attrName>
                                        </p:attrNameLst>
                                      </p:cBhvr>
                                      <p:to>
                                        <p:strVal val="visible"/>
                                      </p:to>
                                    </p:set>
                                    <p:animEffect transition="in" filter="fade">
                                      <p:cBhvr>
                                        <p:cTn id="30" dur="500"/>
                                        <p:tgtEl>
                                          <p:spTgt spid="2">
                                            <p:graphicEl>
                                              <a:dgm id="{355E6D99-9B3F-4A4B-93DA-01423125FF41}"/>
                                            </p:graphicEl>
                                          </p:spTgt>
                                        </p:tgtEl>
                                      </p:cBhvr>
                                    </p:animEffect>
                                  </p:childTnLst>
                                </p:cTn>
                              </p:par>
                            </p:childTnLst>
                          </p:cTn>
                        </p:par>
                        <p:par>
                          <p:cTn id="31" fill="hold">
                            <p:stCondLst>
                              <p:cond delay="5500"/>
                            </p:stCondLst>
                            <p:childTnLst>
                              <p:par>
                                <p:cTn id="32" presetID="10" presetClass="entr" presetSubtype="0"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par>
                          <p:cTn id="35" fill="hold">
                            <p:stCondLst>
                              <p:cond delay="6000"/>
                            </p:stCondLst>
                            <p:childTnLst>
                              <p:par>
                                <p:cTn id="36" presetID="22" presetClass="entr" presetSubtype="4"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par>
                          <p:cTn id="39" fill="hold">
                            <p:stCondLst>
                              <p:cond delay="6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7000"/>
                            </p:stCondLst>
                            <p:childTnLst>
                              <p:par>
                                <p:cTn id="44" presetID="22" presetClass="entr" presetSubtype="4" fill="hold"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wipe(down)">
                                      <p:cBhvr>
                                        <p:cTn id="46" dur="500"/>
                                        <p:tgtEl>
                                          <p:spTgt spid="59"/>
                                        </p:tgtEl>
                                      </p:cBhvr>
                                    </p:animEffect>
                                  </p:childTnLst>
                                </p:cTn>
                              </p:par>
                            </p:childTnLst>
                          </p:cTn>
                        </p:par>
                        <p:par>
                          <p:cTn id="47" fill="hold">
                            <p:stCondLst>
                              <p:cond delay="7500"/>
                            </p:stCondLst>
                            <p:childTnLst>
                              <p:par>
                                <p:cTn id="48" presetID="10"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Graphic spid="2" grpId="0">
        <p:bldSub>
          <a:bldDgm bld="one"/>
        </p:bldSub>
      </p:bldGraphic>
      <p:bldP spid="40" grpId="0"/>
      <p:bldP spid="42"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1"/>
            <a:ext cx="12192000" cy="3284984"/>
          </a:xfrm>
          <a:prstGeom prst="rect">
            <a:avLst/>
          </a:prstGeom>
          <a:pattFill prst="pct90">
            <a:fgClr>
              <a:srgbClr val="F5C24C"/>
            </a:fgClr>
            <a:bgClr>
              <a:srgbClr val="FFCC66"/>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1" name="TextBox 10"/>
          <p:cNvSpPr txBox="1"/>
          <p:nvPr/>
        </p:nvSpPr>
        <p:spPr>
          <a:xfrm>
            <a:off x="2828589" y="3685307"/>
            <a:ext cx="6291749"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Creating a community of CaixaBank’s investors and entrepreneurs</a:t>
            </a:r>
            <a:endParaRPr lang="en-US" sz="1600" b="1" dirty="0">
              <a:solidFill>
                <a:schemeClr val="tx1">
                  <a:lumMod val="65000"/>
                  <a:lumOff val="35000"/>
                </a:schemeClr>
              </a:solidFill>
              <a:latin typeface="Signika Negative" pitchFamily="2" charset="0"/>
            </a:endParaRPr>
          </a:p>
        </p:txBody>
      </p:sp>
      <p:sp>
        <p:nvSpPr>
          <p:cNvPr id="34" name="Subtitle 2"/>
          <p:cNvSpPr txBox="1">
            <a:spLocks/>
          </p:cNvSpPr>
          <p:nvPr/>
        </p:nvSpPr>
        <p:spPr>
          <a:xfrm>
            <a:off x="1524001" y="1124744"/>
            <a:ext cx="9144000"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5500" b="1" spc="-150" dirty="0">
                <a:solidFill>
                  <a:schemeClr val="bg1"/>
                </a:solidFill>
                <a:latin typeface="Signika Negative" pitchFamily="2" charset="0"/>
                <a:ea typeface="Franchise" pitchFamily="49" charset="0"/>
              </a:rPr>
              <a:t>How to solve this issue?</a:t>
            </a:r>
            <a:endParaRPr lang="en-US" sz="5500" b="1" spc="-150" dirty="0">
              <a:solidFill>
                <a:schemeClr val="bg1"/>
              </a:solidFill>
              <a:latin typeface="Signika Negative" pitchFamily="2" charset="0"/>
              <a:ea typeface="Franchise" pitchFamily="49" charset="0"/>
            </a:endParaRPr>
          </a:p>
        </p:txBody>
      </p:sp>
      <p:sp>
        <p:nvSpPr>
          <p:cNvPr id="35" name="Subtitle 2"/>
          <p:cNvSpPr txBox="1">
            <a:spLocks/>
          </p:cNvSpPr>
          <p:nvPr/>
        </p:nvSpPr>
        <p:spPr>
          <a:xfrm>
            <a:off x="3883730" y="2060848"/>
            <a:ext cx="4424536" cy="8640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bg1"/>
                </a:solidFill>
                <a:latin typeface="Ubuntu" pitchFamily="34" charset="0"/>
              </a:rPr>
              <a:t>Yes, we have the solution.</a:t>
            </a:r>
            <a:endParaRPr lang="en-US" sz="1200" dirty="0">
              <a:solidFill>
                <a:schemeClr val="bg1"/>
              </a:solidFill>
              <a:latin typeface="Ubuntu" pitchFamily="34" charset="0"/>
            </a:endParaRPr>
          </a:p>
        </p:txBody>
      </p:sp>
      <p:grpSp>
        <p:nvGrpSpPr>
          <p:cNvPr id="36" name="Group 35"/>
          <p:cNvGrpSpPr/>
          <p:nvPr/>
        </p:nvGrpSpPr>
        <p:grpSpPr>
          <a:xfrm>
            <a:off x="2025520" y="3645027"/>
            <a:ext cx="691523" cy="412373"/>
            <a:chOff x="3481272" y="2204865"/>
            <a:chExt cx="691523" cy="412373"/>
          </a:xfrm>
        </p:grpSpPr>
        <p:sp>
          <p:nvSpPr>
            <p:cNvPr id="39" name="Pentagon 38"/>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b="1" spc="-150" dirty="0">
                <a:solidFill>
                  <a:schemeClr val="bg1"/>
                </a:solidFill>
                <a:latin typeface="Signika Negative" pitchFamily="2" charset="0"/>
                <a:ea typeface="Franchise" pitchFamily="49" charset="0"/>
              </a:endParaRPr>
            </a:p>
          </p:txBody>
        </p:sp>
      </p:grpSp>
      <p:grpSp>
        <p:nvGrpSpPr>
          <p:cNvPr id="31" name="Group 30"/>
          <p:cNvGrpSpPr/>
          <p:nvPr/>
        </p:nvGrpSpPr>
        <p:grpSpPr>
          <a:xfrm>
            <a:off x="2025520" y="4300649"/>
            <a:ext cx="5313441" cy="412373"/>
            <a:chOff x="2025520" y="4300649"/>
            <a:chExt cx="5313441" cy="412373"/>
          </a:xfrm>
        </p:grpSpPr>
        <p:sp>
          <p:nvSpPr>
            <p:cNvPr id="28" name="TextBox 27"/>
            <p:cNvSpPr txBox="1"/>
            <p:nvPr/>
          </p:nvSpPr>
          <p:spPr>
            <a:xfrm>
              <a:off x="2802456" y="4318076"/>
              <a:ext cx="4536505"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Encouraging a fast and immediate connection</a:t>
              </a:r>
            </a:p>
          </p:txBody>
        </p:sp>
        <p:grpSp>
          <p:nvGrpSpPr>
            <p:cNvPr id="42" name="Group 41"/>
            <p:cNvGrpSpPr/>
            <p:nvPr/>
          </p:nvGrpSpPr>
          <p:grpSpPr>
            <a:xfrm>
              <a:off x="2025520" y="4300649"/>
              <a:ext cx="691523" cy="412373"/>
              <a:chOff x="3481272" y="2204865"/>
              <a:chExt cx="691523" cy="412373"/>
            </a:xfrm>
          </p:grpSpPr>
          <p:sp>
            <p:nvSpPr>
              <p:cNvPr id="43" name="Pentagon 42"/>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b="1" spc="-150" dirty="0">
                  <a:solidFill>
                    <a:schemeClr val="bg1"/>
                  </a:solidFill>
                  <a:latin typeface="Signika Negative" pitchFamily="2" charset="0"/>
                  <a:ea typeface="Franchise" pitchFamily="49" charset="0"/>
                </a:endParaRPr>
              </a:p>
            </p:txBody>
          </p:sp>
        </p:grpSp>
      </p:grpSp>
      <p:grpSp>
        <p:nvGrpSpPr>
          <p:cNvPr id="32" name="Group 31"/>
          <p:cNvGrpSpPr/>
          <p:nvPr/>
        </p:nvGrpSpPr>
        <p:grpSpPr>
          <a:xfrm>
            <a:off x="2025520" y="4948721"/>
            <a:ext cx="5313441" cy="412373"/>
            <a:chOff x="2025520" y="4948721"/>
            <a:chExt cx="5313441" cy="412373"/>
          </a:xfrm>
        </p:grpSpPr>
        <p:sp>
          <p:nvSpPr>
            <p:cNvPr id="20" name="TextBox 19"/>
            <p:cNvSpPr txBox="1"/>
            <p:nvPr/>
          </p:nvSpPr>
          <p:spPr>
            <a:xfrm>
              <a:off x="2833228" y="4985628"/>
              <a:ext cx="4505733" cy="338554"/>
            </a:xfrm>
            <a:prstGeom prst="rect">
              <a:avLst/>
            </a:prstGeom>
            <a:noFill/>
          </p:spPr>
          <p:txBody>
            <a:bodyPr wrap="square" rtlCol="0">
              <a:spAutoFit/>
            </a:bodyPr>
            <a:lstStyle/>
            <a:p>
              <a:r>
                <a:rPr lang="en-US" sz="1600" b="1" dirty="0">
                  <a:solidFill>
                    <a:schemeClr val="tx1">
                      <a:lumMod val="65000"/>
                      <a:lumOff val="35000"/>
                    </a:schemeClr>
                  </a:solidFill>
                  <a:latin typeface="Signika Negative" pitchFamily="2" charset="0"/>
                </a:rPr>
                <a:t>Implementing an automated matching system</a:t>
              </a:r>
              <a:endParaRPr lang="en-US" sz="1600" b="1" dirty="0">
                <a:solidFill>
                  <a:schemeClr val="tx1">
                    <a:lumMod val="65000"/>
                    <a:lumOff val="35000"/>
                  </a:schemeClr>
                </a:solidFill>
                <a:latin typeface="Signika Negative" pitchFamily="2" charset="0"/>
              </a:endParaRPr>
            </a:p>
          </p:txBody>
        </p:sp>
        <p:grpSp>
          <p:nvGrpSpPr>
            <p:cNvPr id="46" name="Group 45"/>
            <p:cNvGrpSpPr/>
            <p:nvPr/>
          </p:nvGrpSpPr>
          <p:grpSpPr>
            <a:xfrm>
              <a:off x="2025520" y="4948721"/>
              <a:ext cx="691523" cy="412373"/>
              <a:chOff x="3481272" y="2204865"/>
              <a:chExt cx="691523" cy="412373"/>
            </a:xfrm>
          </p:grpSpPr>
          <p:sp>
            <p:nvSpPr>
              <p:cNvPr id="47" name="Pentagon 46"/>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800" b="1" spc="-150" dirty="0">
                  <a:solidFill>
                    <a:schemeClr val="bg1"/>
                  </a:solidFill>
                  <a:latin typeface="Signika Negative" pitchFamily="2" charset="0"/>
                  <a:ea typeface="Franchise" pitchFamily="49" charset="0"/>
                </a:endParaRPr>
              </a:p>
            </p:txBody>
          </p:sp>
        </p:grpSp>
      </p:grpSp>
      <p:sp>
        <p:nvSpPr>
          <p:cNvPr id="52" name="Flowchart: Off-page Connector 51"/>
          <p:cNvSpPr/>
          <p:nvPr/>
        </p:nvSpPr>
        <p:spPr>
          <a:xfrm>
            <a:off x="11517444" y="188643"/>
            <a:ext cx="379264" cy="297731"/>
          </a:xfrm>
          <a:prstGeom prst="flowChartOffpageConnector">
            <a:avLst/>
          </a:prstGeom>
          <a:solidFill>
            <a:schemeClr val="tx1">
              <a:lumMod val="65000"/>
              <a:lumOff val="3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03</a:t>
            </a:r>
            <a:endParaRPr lang="en-US" sz="1200" b="1" dirty="0"/>
          </a:p>
        </p:txBody>
      </p:sp>
      <p:sp>
        <p:nvSpPr>
          <p:cNvPr id="53"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Tree>
    <p:extLst>
      <p:ext uri="{BB962C8B-B14F-4D97-AF65-F5344CB8AC3E}">
        <p14:creationId xmlns:p14="http://schemas.microsoft.com/office/powerpoint/2010/main" val="3529215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1000"/>
                                        <p:tgtEl>
                                          <p:spTgt spid="35"/>
                                        </p:tgtEl>
                                      </p:cBhvr>
                                    </p:animEffect>
                                    <p:anim calcmode="lin" valueType="num">
                                      <p:cBhvr>
                                        <p:cTn id="12" dur="1000" fill="hold"/>
                                        <p:tgtEl>
                                          <p:spTgt spid="35"/>
                                        </p:tgtEl>
                                        <p:attrNameLst>
                                          <p:attrName>ppt_x</p:attrName>
                                        </p:attrNameLst>
                                      </p:cBhvr>
                                      <p:tavLst>
                                        <p:tav tm="0">
                                          <p:val>
                                            <p:strVal val="#ppt_x"/>
                                          </p:val>
                                        </p:tav>
                                        <p:tav tm="100000">
                                          <p:val>
                                            <p:strVal val="#ppt_x"/>
                                          </p:val>
                                        </p:tav>
                                      </p:tavLst>
                                    </p:anim>
                                    <p:anim calcmode="lin" valueType="num">
                                      <p:cBhvr>
                                        <p:cTn id="13" dur="1000" fill="hold"/>
                                        <p:tgtEl>
                                          <p:spTgt spid="3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1000"/>
                                        <p:tgtEl>
                                          <p:spTgt spid="36"/>
                                        </p:tgtEl>
                                      </p:cBhvr>
                                    </p:animEffect>
                                    <p:anim calcmode="lin" valueType="num">
                                      <p:cBhvr>
                                        <p:cTn id="17" dur="1000" fill="hold"/>
                                        <p:tgtEl>
                                          <p:spTgt spid="36"/>
                                        </p:tgtEl>
                                        <p:attrNameLst>
                                          <p:attrName>ppt_x</p:attrName>
                                        </p:attrNameLst>
                                      </p:cBhvr>
                                      <p:tavLst>
                                        <p:tav tm="0">
                                          <p:val>
                                            <p:strVal val="#ppt_x"/>
                                          </p:val>
                                        </p:tav>
                                        <p:tav tm="100000">
                                          <p:val>
                                            <p:strVal val="#ppt_x"/>
                                          </p:val>
                                        </p:tav>
                                      </p:tavLst>
                                    </p:anim>
                                    <p:anim calcmode="lin" valueType="num">
                                      <p:cBhvr>
                                        <p:cTn id="18" dur="1000" fill="hold"/>
                                        <p:tgtEl>
                                          <p:spTgt spid="3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4" grpId="0"/>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691545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World Map Infographic</a:t>
            </a:r>
          </a:p>
        </p:txBody>
      </p:sp>
      <p:pic>
        <p:nvPicPr>
          <p:cNvPr id="27" name="Picture 5"/>
          <p:cNvPicPr>
            <a:picLocks noChangeAspect="1" noChangeArrowheads="1"/>
          </p:cNvPicPr>
          <p:nvPr/>
        </p:nvPicPr>
        <p:blipFill>
          <a:blip r:embed="rId2">
            <a:duotone>
              <a:schemeClr val="bg2">
                <a:shade val="45000"/>
                <a:satMod val="135000"/>
              </a:schemeClr>
              <a:prstClr val="white"/>
            </a:duotone>
            <a:lum contrast="-20000"/>
            <a:extLst>
              <a:ext uri="{28A0092B-C50C-407E-A947-70E740481C1C}">
                <a14:useLocalDpi xmlns:a14="http://schemas.microsoft.com/office/drawing/2010/main" val="0"/>
              </a:ext>
            </a:extLst>
          </a:blip>
          <a:srcRect/>
          <a:stretch>
            <a:fillRect/>
          </a:stretch>
        </p:blipFill>
        <p:spPr bwMode="auto">
          <a:xfrm>
            <a:off x="2495600" y="1844875"/>
            <a:ext cx="7105390" cy="385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3309831" y="2917127"/>
            <a:ext cx="561378" cy="931629"/>
            <a:chOff x="1855149" y="2810905"/>
            <a:chExt cx="561378" cy="931629"/>
          </a:xfrm>
        </p:grpSpPr>
        <p:grpSp>
          <p:nvGrpSpPr>
            <p:cNvPr id="10" name="Group 9"/>
            <p:cNvGrpSpPr/>
            <p:nvPr/>
          </p:nvGrpSpPr>
          <p:grpSpPr>
            <a:xfrm>
              <a:off x="2145043" y="2810905"/>
              <a:ext cx="217825" cy="217825"/>
              <a:chOff x="6528159" y="4437112"/>
              <a:chExt cx="360040" cy="360040"/>
            </a:xfrm>
          </p:grpSpPr>
          <p:sp>
            <p:nvSpPr>
              <p:cNvPr id="9" name="Oval 8"/>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ular Callout 10"/>
            <p:cNvSpPr/>
            <p:nvPr/>
          </p:nvSpPr>
          <p:spPr>
            <a:xfrm rot="10800000">
              <a:off x="1855152" y="3238478"/>
              <a:ext cx="561375" cy="50405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55149" y="3326401"/>
              <a:ext cx="561377" cy="338554"/>
            </a:xfrm>
            <a:prstGeom prst="rect">
              <a:avLst/>
            </a:prstGeom>
            <a:noFill/>
          </p:spPr>
          <p:txBody>
            <a:bodyPr wrap="square" rtlCol="0">
              <a:spAutoFit/>
            </a:bodyPr>
            <a:lstStyle/>
            <a:p>
              <a:pPr algn="ctr"/>
              <a:r>
                <a:rPr lang="en-US" sz="1600" b="1" dirty="0">
                  <a:solidFill>
                    <a:srgbClr val="F5C24C"/>
                  </a:solidFill>
                  <a:latin typeface="Signika Negative" pitchFamily="2" charset="0"/>
                </a:rPr>
                <a:t>45K</a:t>
              </a:r>
              <a:endParaRPr lang="en-US" sz="1600" b="1" dirty="0">
                <a:solidFill>
                  <a:srgbClr val="F5C24C"/>
                </a:solidFill>
                <a:latin typeface="Signika Negative" pitchFamily="2" charset="0"/>
              </a:endParaRPr>
            </a:p>
          </p:txBody>
        </p:sp>
      </p:grpSp>
      <p:grpSp>
        <p:nvGrpSpPr>
          <p:cNvPr id="42" name="Group 41"/>
          <p:cNvGrpSpPr/>
          <p:nvPr/>
        </p:nvGrpSpPr>
        <p:grpSpPr>
          <a:xfrm>
            <a:off x="5485277" y="4081598"/>
            <a:ext cx="561378" cy="931629"/>
            <a:chOff x="1855149" y="2810905"/>
            <a:chExt cx="561378" cy="931629"/>
          </a:xfrm>
        </p:grpSpPr>
        <p:grpSp>
          <p:nvGrpSpPr>
            <p:cNvPr id="45" name="Group 44"/>
            <p:cNvGrpSpPr/>
            <p:nvPr/>
          </p:nvGrpSpPr>
          <p:grpSpPr>
            <a:xfrm>
              <a:off x="2145043" y="2810905"/>
              <a:ext cx="217825" cy="217825"/>
              <a:chOff x="6528159" y="4437112"/>
              <a:chExt cx="360040" cy="360040"/>
            </a:xfrm>
          </p:grpSpPr>
          <p:sp>
            <p:nvSpPr>
              <p:cNvPr id="52" name="Oval 51"/>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ular Callout 48"/>
            <p:cNvSpPr/>
            <p:nvPr/>
          </p:nvSpPr>
          <p:spPr>
            <a:xfrm rot="10800000">
              <a:off x="1855152" y="3238478"/>
              <a:ext cx="561375" cy="504056"/>
            </a:xfrm>
            <a:prstGeom prst="wedgeRectCallout">
              <a:avLst>
                <a:gd name="adj1" fmla="val -22763"/>
                <a:gd name="adj2" fmla="val 11653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855149" y="3326401"/>
              <a:ext cx="561377" cy="338554"/>
            </a:xfrm>
            <a:prstGeom prst="rect">
              <a:avLst/>
            </a:prstGeom>
            <a:noFill/>
          </p:spPr>
          <p:txBody>
            <a:bodyPr wrap="square" rtlCol="0">
              <a:spAutoFit/>
            </a:bodyPr>
            <a:lstStyle/>
            <a:p>
              <a:pPr algn="ctr"/>
              <a:r>
                <a:rPr lang="en-US" sz="1600" b="1" dirty="0">
                  <a:solidFill>
                    <a:schemeClr val="bg1"/>
                  </a:solidFill>
                  <a:latin typeface="Signika Negative" pitchFamily="2" charset="0"/>
                </a:rPr>
                <a:t>17K</a:t>
              </a:r>
              <a:endParaRPr lang="en-US" sz="1600" b="1" dirty="0">
                <a:solidFill>
                  <a:schemeClr val="bg1"/>
                </a:solidFill>
                <a:latin typeface="Signika Negative" pitchFamily="2" charset="0"/>
              </a:endParaRPr>
            </a:p>
          </p:txBody>
        </p:sp>
      </p:grpSp>
      <p:grpSp>
        <p:nvGrpSpPr>
          <p:cNvPr id="14" name="Group 13"/>
          <p:cNvGrpSpPr/>
          <p:nvPr/>
        </p:nvGrpSpPr>
        <p:grpSpPr>
          <a:xfrm>
            <a:off x="7436765" y="1844827"/>
            <a:ext cx="561378" cy="925435"/>
            <a:chOff x="6189848" y="2113400"/>
            <a:chExt cx="561378" cy="925435"/>
          </a:xfrm>
        </p:grpSpPr>
        <p:grpSp>
          <p:nvGrpSpPr>
            <p:cNvPr id="55" name="Group 54"/>
            <p:cNvGrpSpPr/>
            <p:nvPr/>
          </p:nvGrpSpPr>
          <p:grpSpPr>
            <a:xfrm>
              <a:off x="6230046" y="2821010"/>
              <a:ext cx="217825" cy="217825"/>
              <a:chOff x="6528159" y="4437112"/>
              <a:chExt cx="360040" cy="360040"/>
            </a:xfrm>
          </p:grpSpPr>
          <p:sp>
            <p:nvSpPr>
              <p:cNvPr id="59" name="Oval 58"/>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ular Callout 55"/>
            <p:cNvSpPr/>
            <p:nvPr/>
          </p:nvSpPr>
          <p:spPr>
            <a:xfrm>
              <a:off x="6189851" y="2113400"/>
              <a:ext cx="561375" cy="504056"/>
            </a:xfrm>
            <a:prstGeom prst="wedgeRectCallout">
              <a:avLst>
                <a:gd name="adj1" fmla="val -22763"/>
                <a:gd name="adj2" fmla="val 11653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6189848" y="2201323"/>
              <a:ext cx="561377" cy="338554"/>
            </a:xfrm>
            <a:prstGeom prst="rect">
              <a:avLst/>
            </a:prstGeom>
            <a:noFill/>
          </p:spPr>
          <p:txBody>
            <a:bodyPr wrap="square" rtlCol="0">
              <a:spAutoFit/>
            </a:bodyPr>
            <a:lstStyle/>
            <a:p>
              <a:pPr algn="ctr"/>
              <a:r>
                <a:rPr lang="en-US" sz="1600" b="1" dirty="0">
                  <a:solidFill>
                    <a:schemeClr val="bg1"/>
                  </a:solidFill>
                  <a:latin typeface="Signika Negative" pitchFamily="2" charset="0"/>
                </a:rPr>
                <a:t>17K</a:t>
              </a:r>
              <a:endParaRPr lang="en-US" sz="1600" b="1" dirty="0">
                <a:solidFill>
                  <a:schemeClr val="bg1"/>
                </a:solidFill>
                <a:latin typeface="Signika Negative" pitchFamily="2" charset="0"/>
              </a:endParaRPr>
            </a:p>
          </p:txBody>
        </p:sp>
      </p:grpSp>
      <p:grpSp>
        <p:nvGrpSpPr>
          <p:cNvPr id="61" name="Group 60"/>
          <p:cNvGrpSpPr/>
          <p:nvPr/>
        </p:nvGrpSpPr>
        <p:grpSpPr>
          <a:xfrm rot="10800000">
            <a:off x="5775172" y="2255568"/>
            <a:ext cx="580830" cy="931629"/>
            <a:chOff x="1835696" y="2810905"/>
            <a:chExt cx="580830" cy="931629"/>
          </a:xfrm>
        </p:grpSpPr>
        <p:grpSp>
          <p:nvGrpSpPr>
            <p:cNvPr id="62" name="Group 61"/>
            <p:cNvGrpSpPr/>
            <p:nvPr/>
          </p:nvGrpSpPr>
          <p:grpSpPr>
            <a:xfrm>
              <a:off x="2145043" y="2810905"/>
              <a:ext cx="217825" cy="217825"/>
              <a:chOff x="6528159" y="4437112"/>
              <a:chExt cx="360040" cy="360040"/>
            </a:xfrm>
          </p:grpSpPr>
          <p:sp>
            <p:nvSpPr>
              <p:cNvPr id="65" name="Oval 64"/>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ular Callout 62"/>
            <p:cNvSpPr/>
            <p:nvPr/>
          </p:nvSpPr>
          <p:spPr>
            <a:xfrm rot="10800000">
              <a:off x="1835696" y="3238478"/>
              <a:ext cx="561375" cy="504056"/>
            </a:xfrm>
            <a:prstGeom prst="wedgeRectCallout">
              <a:avLst>
                <a:gd name="adj1" fmla="val -22763"/>
                <a:gd name="adj2" fmla="val 116536"/>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rot="10800000">
              <a:off x="1855149" y="3326401"/>
              <a:ext cx="561377" cy="338554"/>
            </a:xfrm>
            <a:prstGeom prst="rect">
              <a:avLst/>
            </a:prstGeom>
            <a:noFill/>
          </p:spPr>
          <p:txBody>
            <a:bodyPr wrap="square" rtlCol="0">
              <a:spAutoFit/>
            </a:bodyPr>
            <a:lstStyle/>
            <a:p>
              <a:pPr algn="ctr"/>
              <a:r>
                <a:rPr lang="en-US" sz="1600" b="1" dirty="0">
                  <a:solidFill>
                    <a:srgbClr val="F5C24C"/>
                  </a:solidFill>
                  <a:latin typeface="Signika Negative" pitchFamily="2" charset="0"/>
                </a:rPr>
                <a:t>12K</a:t>
              </a:r>
              <a:endParaRPr lang="en-US" sz="1600" b="1" dirty="0">
                <a:solidFill>
                  <a:srgbClr val="F5C24C"/>
                </a:solidFill>
                <a:latin typeface="Signika Negative" pitchFamily="2" charset="0"/>
              </a:endParaRPr>
            </a:p>
          </p:txBody>
        </p:sp>
      </p:grpSp>
      <p:grpSp>
        <p:nvGrpSpPr>
          <p:cNvPr id="67" name="Group 66"/>
          <p:cNvGrpSpPr/>
          <p:nvPr/>
        </p:nvGrpSpPr>
        <p:grpSpPr>
          <a:xfrm>
            <a:off x="8979407" y="4046453"/>
            <a:ext cx="561378" cy="925435"/>
            <a:chOff x="6189848" y="2113400"/>
            <a:chExt cx="561378" cy="925435"/>
          </a:xfrm>
        </p:grpSpPr>
        <p:grpSp>
          <p:nvGrpSpPr>
            <p:cNvPr id="68" name="Group 67"/>
            <p:cNvGrpSpPr/>
            <p:nvPr/>
          </p:nvGrpSpPr>
          <p:grpSpPr>
            <a:xfrm>
              <a:off x="6230046" y="2821010"/>
              <a:ext cx="217825" cy="217825"/>
              <a:chOff x="6528159" y="4437112"/>
              <a:chExt cx="360040" cy="360040"/>
            </a:xfrm>
          </p:grpSpPr>
          <p:sp>
            <p:nvSpPr>
              <p:cNvPr id="71" name="Oval 70"/>
              <p:cNvSpPr/>
              <p:nvPr/>
            </p:nvSpPr>
            <p:spPr>
              <a:xfrm>
                <a:off x="6528159" y="4437112"/>
                <a:ext cx="360040" cy="36004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608951" y="4517904"/>
                <a:ext cx="198457" cy="198457"/>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ular Callout 68"/>
            <p:cNvSpPr/>
            <p:nvPr/>
          </p:nvSpPr>
          <p:spPr>
            <a:xfrm>
              <a:off x="6189851" y="2113400"/>
              <a:ext cx="561375" cy="504056"/>
            </a:xfrm>
            <a:prstGeom prst="wedgeRectCallout">
              <a:avLst>
                <a:gd name="adj1" fmla="val -22763"/>
                <a:gd name="adj2" fmla="val 116536"/>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6189848" y="2201323"/>
              <a:ext cx="561377" cy="338554"/>
            </a:xfrm>
            <a:prstGeom prst="rect">
              <a:avLst/>
            </a:prstGeom>
            <a:noFill/>
          </p:spPr>
          <p:txBody>
            <a:bodyPr wrap="square" rtlCol="0">
              <a:spAutoFit/>
            </a:bodyPr>
            <a:lstStyle/>
            <a:p>
              <a:pPr algn="ctr"/>
              <a:r>
                <a:rPr lang="en-US" sz="1600" b="1" dirty="0">
                  <a:solidFill>
                    <a:schemeClr val="bg1"/>
                  </a:solidFill>
                  <a:latin typeface="Signika Negative" pitchFamily="2" charset="0"/>
                </a:rPr>
                <a:t>32K</a:t>
              </a:r>
              <a:endParaRPr lang="en-US" sz="1600" b="1" dirty="0">
                <a:solidFill>
                  <a:schemeClr val="bg1"/>
                </a:solidFill>
                <a:latin typeface="Signika Negative" pitchFamily="2" charset="0"/>
              </a:endParaRPr>
            </a:p>
          </p:txBody>
        </p:sp>
      </p:grpSp>
      <p:sp>
        <p:nvSpPr>
          <p:cNvPr id="36" name="Flowchart: Off-page Connector 35"/>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29</a:t>
            </a:r>
            <a:endParaRPr lang="en-US" sz="1200" b="1" dirty="0"/>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2401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500"/>
                                        <p:tgtEl>
                                          <p:spTgt spid="6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up)">
                                      <p:cBhvr>
                                        <p:cTn id="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564918" y="665312"/>
            <a:ext cx="6843450"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Versus Infographic Sample</a:t>
            </a:r>
          </a:p>
        </p:txBody>
      </p:sp>
      <p:sp>
        <p:nvSpPr>
          <p:cNvPr id="9" name="TextBox 8"/>
          <p:cNvSpPr txBox="1"/>
          <p:nvPr/>
        </p:nvSpPr>
        <p:spPr>
          <a:xfrm>
            <a:off x="2900156" y="1429326"/>
            <a:ext cx="6652228" cy="523220"/>
          </a:xfrm>
          <a:prstGeom prst="rect">
            <a:avLst/>
          </a:prstGeom>
          <a:noFill/>
        </p:spPr>
        <p:txBody>
          <a:bodyPr wrap="square" rtlCol="0">
            <a:spAutoFit/>
          </a:bodyPr>
          <a:lstStyle/>
          <a:p>
            <a:r>
              <a:rPr lang="en-US" sz="1600" b="1" dirty="0">
                <a:solidFill>
                  <a:schemeClr val="tx1">
                    <a:lumMod val="50000"/>
                    <a:lumOff val="50000"/>
                  </a:schemeClr>
                </a:solidFill>
              </a:rPr>
              <a:t>Three tips to success</a:t>
            </a:r>
            <a:r>
              <a:rPr lang="en-US" sz="1200" b="1" dirty="0">
                <a:solidFill>
                  <a:schemeClr val="tx1">
                    <a:lumMod val="50000"/>
                    <a:lumOff val="50000"/>
                  </a:schemeClr>
                </a:solidFill>
              </a:rPr>
              <a:t> </a:t>
            </a:r>
            <a:r>
              <a:rPr lang="en-US" sz="1200" dirty="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pic>
        <p:nvPicPr>
          <p:cNvPr id="64" name="Picture 5"/>
          <p:cNvPicPr>
            <a:picLocks noChangeAspect="1" noChangeArrowheads="1"/>
          </p:cNvPicPr>
          <p:nvPr/>
        </p:nvPicPr>
        <p:blipFill>
          <a:blip r:embed="rId2">
            <a:duotone>
              <a:schemeClr val="bg2">
                <a:shade val="45000"/>
                <a:satMod val="135000"/>
              </a:schemeClr>
              <a:prstClr val="white"/>
            </a:duotone>
            <a:lum contrast="-20000"/>
            <a:extLst>
              <a:ext uri="{28A0092B-C50C-407E-A947-70E740481C1C}">
                <a14:useLocalDpi xmlns:a14="http://schemas.microsoft.com/office/drawing/2010/main" val="0"/>
              </a:ext>
            </a:extLst>
          </a:blip>
          <a:srcRect/>
          <a:stretch>
            <a:fillRect/>
          </a:stretch>
        </p:blipFill>
        <p:spPr bwMode="auto">
          <a:xfrm>
            <a:off x="2711627" y="2348880"/>
            <a:ext cx="3665567"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935910" y="4812627"/>
            <a:ext cx="2029348" cy="952295"/>
            <a:chOff x="6072190" y="2107462"/>
            <a:chExt cx="2029348" cy="952295"/>
          </a:xfrm>
        </p:grpSpPr>
        <p:pic>
          <p:nvPicPr>
            <p:cNvPr id="13"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6236947" y="2586781"/>
              <a:ext cx="207260"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txBox="1">
              <a:spLocks/>
            </p:cNvSpPr>
            <p:nvPr/>
          </p:nvSpPr>
          <p:spPr>
            <a:xfrm>
              <a:off x="6072190" y="2107462"/>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4000" spc="-300" dirty="0">
                  <a:solidFill>
                    <a:srgbClr val="F5C24C"/>
                  </a:solidFill>
                  <a:latin typeface="Arial Black" pitchFamily="34" charset="0"/>
                  <a:cs typeface="Arial" pitchFamily="34" charset="0"/>
                </a:rPr>
                <a:t>45</a:t>
              </a:r>
              <a:r>
                <a:rPr lang="es-HN" sz="4000" spc="-300" dirty="0">
                  <a:solidFill>
                    <a:schemeClr val="tx1">
                      <a:lumMod val="65000"/>
                      <a:lumOff val="35000"/>
                    </a:schemeClr>
                  </a:solidFill>
                  <a:latin typeface="Arial Black" pitchFamily="34" charset="0"/>
                  <a:cs typeface="Arial" pitchFamily="34" charset="0"/>
                </a:rPr>
                <a:t>%</a:t>
              </a:r>
              <a:endParaRPr lang="es-HN" sz="1800" spc="-300" dirty="0">
                <a:solidFill>
                  <a:schemeClr val="tx1">
                    <a:lumMod val="65000"/>
                    <a:lumOff val="35000"/>
                  </a:schemeClr>
                </a:solidFill>
                <a:latin typeface="Arial Black" pitchFamily="34" charset="0"/>
                <a:cs typeface="Arial" pitchFamily="34" charset="0"/>
              </a:endParaRPr>
            </a:p>
          </p:txBody>
        </p:sp>
        <p:sp>
          <p:nvSpPr>
            <p:cNvPr id="15" name="TextBox 14"/>
            <p:cNvSpPr txBox="1"/>
            <p:nvPr/>
          </p:nvSpPr>
          <p:spPr>
            <a:xfrm>
              <a:off x="6438917" y="2521148"/>
              <a:ext cx="1662621" cy="538609"/>
            </a:xfrm>
            <a:prstGeom prst="rect">
              <a:avLst/>
            </a:prstGeom>
            <a:noFill/>
          </p:spPr>
          <p:txBody>
            <a:bodyPr wrap="square" rtlCol="0">
              <a:spAutoFit/>
            </a:bodyPr>
            <a:lstStyle/>
            <a:p>
              <a:r>
                <a:rPr lang="en-US" sz="1100" b="1" dirty="0">
                  <a:solidFill>
                    <a:srgbClr val="F5C24C"/>
                  </a:solidFill>
                  <a:latin typeface="Signika Negative" pitchFamily="2" charset="0"/>
                </a:rPr>
                <a:t>Female Users</a:t>
              </a:r>
            </a:p>
            <a:p>
              <a:r>
                <a:rPr lang="en-US" sz="900" dirty="0">
                  <a:solidFill>
                    <a:schemeClr val="bg1">
                      <a:lumMod val="65000"/>
                    </a:schemeClr>
                  </a:solidFill>
                  <a:latin typeface="+mj-lt"/>
                </a:rPr>
                <a:t>Lorem Ipsum is simply dummy text of the </a:t>
              </a:r>
              <a:r>
                <a:rPr lang="en-US" sz="900" dirty="0">
                  <a:solidFill>
                    <a:schemeClr val="bg1">
                      <a:lumMod val="65000"/>
                    </a:schemeClr>
                  </a:solidFill>
                  <a:latin typeface="+mj-lt"/>
                </a:rPr>
                <a:t>and.</a:t>
              </a:r>
              <a:endParaRPr lang="es-HN" sz="900" dirty="0">
                <a:solidFill>
                  <a:schemeClr val="bg1">
                    <a:lumMod val="65000"/>
                  </a:schemeClr>
                </a:solidFill>
                <a:latin typeface="+mj-lt"/>
              </a:endParaRPr>
            </a:p>
          </p:txBody>
        </p:sp>
      </p:grpSp>
      <p:grpSp>
        <p:nvGrpSpPr>
          <p:cNvPr id="16" name="Group 15"/>
          <p:cNvGrpSpPr/>
          <p:nvPr/>
        </p:nvGrpSpPr>
        <p:grpSpPr>
          <a:xfrm>
            <a:off x="4780536" y="4802899"/>
            <a:ext cx="1963539" cy="962023"/>
            <a:chOff x="6481277" y="3490920"/>
            <a:chExt cx="1963539" cy="962023"/>
          </a:xfrm>
        </p:grpSpPr>
        <p:pic>
          <p:nvPicPr>
            <p:cNvPr id="17" name="Picture 4"/>
            <p:cNvPicPr>
              <a:picLocks noChangeAspect="1" noChangeArrowheads="1"/>
            </p:cNvPicPr>
            <p:nvPr/>
          </p:nvPicPr>
          <p:blipFill>
            <a:blip r:embed="rId4">
              <a:grayscl/>
              <a:lum bright="-20000"/>
              <a:extLst>
                <a:ext uri="{28A0092B-C50C-407E-A947-70E740481C1C}">
                  <a14:useLocalDpi xmlns:a14="http://schemas.microsoft.com/office/drawing/2010/main" val="0"/>
                </a:ext>
              </a:extLst>
            </a:blip>
            <a:srcRect/>
            <a:stretch>
              <a:fillRect/>
            </a:stretch>
          </p:blipFill>
          <p:spPr bwMode="auto">
            <a:xfrm>
              <a:off x="6687531" y="3979967"/>
              <a:ext cx="185432" cy="446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itle 1"/>
            <p:cNvSpPr txBox="1">
              <a:spLocks/>
            </p:cNvSpPr>
            <p:nvPr/>
          </p:nvSpPr>
          <p:spPr>
            <a:xfrm>
              <a:off x="6481277" y="3490920"/>
              <a:ext cx="1359890" cy="41657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HN" sz="4000" spc="-300" dirty="0">
                  <a:solidFill>
                    <a:srgbClr val="F5C24C"/>
                  </a:solidFill>
                  <a:latin typeface="Arial Black" pitchFamily="34" charset="0"/>
                  <a:cs typeface="Arial" pitchFamily="34" charset="0"/>
                </a:rPr>
                <a:t>55</a:t>
              </a:r>
              <a:r>
                <a:rPr lang="es-HN" sz="4000" spc="-300" dirty="0">
                  <a:solidFill>
                    <a:schemeClr val="tx1">
                      <a:lumMod val="65000"/>
                      <a:lumOff val="35000"/>
                    </a:schemeClr>
                  </a:solidFill>
                  <a:latin typeface="Arial Black" pitchFamily="34" charset="0"/>
                  <a:cs typeface="Arial" pitchFamily="34" charset="0"/>
                </a:rPr>
                <a:t>%</a:t>
              </a:r>
              <a:endParaRPr lang="es-HN" sz="1800" spc="-300" dirty="0">
                <a:solidFill>
                  <a:schemeClr val="tx1">
                    <a:lumMod val="65000"/>
                    <a:lumOff val="35000"/>
                  </a:schemeClr>
                </a:solidFill>
                <a:latin typeface="Arial Black" pitchFamily="34" charset="0"/>
                <a:cs typeface="Arial" pitchFamily="34" charset="0"/>
              </a:endParaRPr>
            </a:p>
          </p:txBody>
        </p:sp>
        <p:sp>
          <p:nvSpPr>
            <p:cNvPr id="19" name="TextBox 18"/>
            <p:cNvSpPr txBox="1"/>
            <p:nvPr/>
          </p:nvSpPr>
          <p:spPr>
            <a:xfrm>
              <a:off x="6870965" y="3914334"/>
              <a:ext cx="1573851" cy="538609"/>
            </a:xfrm>
            <a:prstGeom prst="rect">
              <a:avLst/>
            </a:prstGeom>
            <a:noFill/>
          </p:spPr>
          <p:txBody>
            <a:bodyPr wrap="square" rtlCol="0">
              <a:spAutoFit/>
            </a:bodyPr>
            <a:lstStyle/>
            <a:p>
              <a:r>
                <a:rPr lang="en-US" sz="1100" b="1" dirty="0">
                  <a:solidFill>
                    <a:srgbClr val="F5C24C"/>
                  </a:solidFill>
                  <a:latin typeface="Signika Negative" pitchFamily="2" charset="0"/>
                </a:rPr>
                <a:t>Male Users</a:t>
              </a:r>
            </a:p>
            <a:p>
              <a:r>
                <a:rPr lang="en-US" sz="900" dirty="0">
                  <a:solidFill>
                    <a:schemeClr val="bg1">
                      <a:lumMod val="65000"/>
                    </a:schemeClr>
                  </a:solidFill>
                  <a:latin typeface="+mj-lt"/>
                </a:rPr>
                <a:t>Lorem Ipsum is simply dummy text of the </a:t>
              </a:r>
              <a:r>
                <a:rPr lang="en-US" sz="900" dirty="0">
                  <a:solidFill>
                    <a:schemeClr val="bg1">
                      <a:lumMod val="65000"/>
                    </a:schemeClr>
                  </a:solidFill>
                  <a:latin typeface="+mj-lt"/>
                </a:rPr>
                <a:t>and.</a:t>
              </a:r>
              <a:endParaRPr lang="es-HN" sz="900" dirty="0">
                <a:solidFill>
                  <a:schemeClr val="bg1">
                    <a:lumMod val="65000"/>
                  </a:schemeClr>
                </a:solidFill>
                <a:latin typeface="+mj-lt"/>
              </a:endParaRPr>
            </a:p>
          </p:txBody>
        </p:sp>
      </p:grpSp>
      <p:cxnSp>
        <p:nvCxnSpPr>
          <p:cNvPr id="20" name="Straight Arrow Connector 19"/>
          <p:cNvCxnSpPr/>
          <p:nvPr/>
        </p:nvCxnSpPr>
        <p:spPr>
          <a:xfrm flipV="1">
            <a:off x="6960096" y="2207566"/>
            <a:ext cx="0" cy="3525690"/>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7191773" y="4755046"/>
            <a:ext cx="3200621" cy="1050218"/>
            <a:chOff x="5667770" y="2193473"/>
            <a:chExt cx="3200621" cy="1050218"/>
          </a:xfrm>
        </p:grpSpPr>
        <p:sp>
          <p:nvSpPr>
            <p:cNvPr id="31" name="TextBox 30"/>
            <p:cNvSpPr txBox="1"/>
            <p:nvPr/>
          </p:nvSpPr>
          <p:spPr>
            <a:xfrm>
              <a:off x="6144222" y="2246098"/>
              <a:ext cx="2724169"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sp>
          <p:nvSpPr>
            <p:cNvPr id="32" name="TextBox 31"/>
            <p:cNvSpPr txBox="1"/>
            <p:nvPr/>
          </p:nvSpPr>
          <p:spPr>
            <a:xfrm>
              <a:off x="5667770" y="2643527"/>
              <a:ext cx="2360614" cy="600164"/>
            </a:xfrm>
            <a:prstGeom prst="rect">
              <a:avLst/>
            </a:prstGeom>
            <a:noFill/>
          </p:spPr>
          <p:txBody>
            <a:bodyPr wrap="square" rtlCol="0">
              <a:spAutoFit/>
            </a:bodyPr>
            <a:lstStyle/>
            <a:p>
              <a:r>
                <a:rPr lang="en-US" sz="1100" b="1" dirty="0">
                  <a:solidFill>
                    <a:schemeClr val="bg1">
                      <a:lumMod val="65000"/>
                    </a:schemeClr>
                  </a:solidFill>
                </a:rPr>
                <a:t>Lorem Ipsum </a:t>
              </a:r>
              <a:r>
                <a:rPr lang="en-US" sz="1100" dirty="0">
                  <a:solidFill>
                    <a:schemeClr val="bg1">
                      <a:lumMod val="65000"/>
                    </a:schemeClr>
                  </a:solidFill>
                </a:rPr>
                <a:t>has been the industry's standard dummy text ever since the 1500s.</a:t>
              </a:r>
              <a:endParaRPr lang="en-US" sz="1100" dirty="0">
                <a:solidFill>
                  <a:schemeClr val="bg1">
                    <a:lumMod val="65000"/>
                  </a:schemeClr>
                </a:solidFill>
              </a:endParaRPr>
            </a:p>
          </p:txBody>
        </p:sp>
        <p:grpSp>
          <p:nvGrpSpPr>
            <p:cNvPr id="33" name="Group 32"/>
            <p:cNvGrpSpPr/>
            <p:nvPr/>
          </p:nvGrpSpPr>
          <p:grpSpPr>
            <a:xfrm>
              <a:off x="6254501" y="2246098"/>
              <a:ext cx="1485852" cy="306372"/>
              <a:chOff x="1646183" y="4437112"/>
              <a:chExt cx="5016054" cy="278520"/>
            </a:xfrm>
          </p:grpSpPr>
          <p:cxnSp>
            <p:nvCxnSpPr>
              <p:cNvPr id="37" name="Straight Connector 36"/>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731108" y="2193473"/>
              <a:ext cx="418381" cy="553674"/>
              <a:chOff x="2339752" y="3031456"/>
              <a:chExt cx="380346" cy="503340"/>
            </a:xfrm>
          </p:grpSpPr>
          <p:sp>
            <p:nvSpPr>
              <p:cNvPr id="35" name="Oval 34"/>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36" name="Rectangle 35"/>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40" name="Isosceles Triangle 39"/>
          <p:cNvSpPr/>
          <p:nvPr/>
        </p:nvSpPr>
        <p:spPr>
          <a:xfrm>
            <a:off x="7766487" y="2348882"/>
            <a:ext cx="1084869" cy="2188707"/>
          </a:xfrm>
          <a:prstGeom prst="triangl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Isosceles Triangle 40"/>
          <p:cNvSpPr/>
          <p:nvPr/>
        </p:nvSpPr>
        <p:spPr>
          <a:xfrm>
            <a:off x="8369537" y="3487364"/>
            <a:ext cx="944097" cy="105022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p:cNvSpPr/>
          <p:nvPr/>
        </p:nvSpPr>
        <p:spPr>
          <a:xfrm>
            <a:off x="7259867" y="2838856"/>
            <a:ext cx="1013234" cy="169873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Off-page Connector 2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30</a:t>
            </a:r>
            <a:endParaRPr lang="en-US" sz="1200" b="1" dirty="0"/>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8909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barn(inVertical)">
                                      <p:cBhvr>
                                        <p:cTn id="15" dur="500"/>
                                        <p:tgtEl>
                                          <p:spTgt spid="64"/>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000"/>
                            </p:stCondLst>
                            <p:childTnLst>
                              <p:par>
                                <p:cTn id="33" presetID="22" presetClass="entr" presetSubtype="4"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down)">
                                      <p:cBhvr>
                                        <p:cTn id="35" dur="500"/>
                                        <p:tgtEl>
                                          <p:spTgt spid="39"/>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00"/>
                                        <p:tgtEl>
                                          <p:spTgt spid="40"/>
                                        </p:tgtEl>
                                      </p:cBhvr>
                                    </p:animEffect>
                                  </p:childTnLst>
                                </p:cTn>
                              </p:par>
                            </p:childTnLst>
                          </p:cTn>
                        </p:par>
                        <p:par>
                          <p:cTn id="40" fill="hold">
                            <p:stCondLst>
                              <p:cond delay="4000"/>
                            </p:stCondLst>
                            <p:childTnLst>
                              <p:par>
                                <p:cTn id="41" presetID="22" presetClass="entr" presetSubtype="4"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500"/>
                                        <p:tgtEl>
                                          <p:spTgt spid="41"/>
                                        </p:tgtEl>
                                      </p:cBhvr>
                                    </p:animEffect>
                                  </p:childTnLst>
                                </p:cTn>
                              </p:par>
                            </p:childTnLst>
                          </p:cTn>
                        </p:par>
                        <p:par>
                          <p:cTn id="44" fill="hold">
                            <p:stCondLst>
                              <p:cond delay="4500"/>
                            </p:stCondLst>
                            <p:childTnLst>
                              <p:par>
                                <p:cTn id="45" presetID="16" presetClass="entr" presetSubtype="21"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arn(inVertic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0" grpId="0" animBg="1"/>
      <p:bldP spid="41"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sosceles Triangle 17"/>
          <p:cNvSpPr/>
          <p:nvPr/>
        </p:nvSpPr>
        <p:spPr>
          <a:xfrm flipH="1">
            <a:off x="5840746" y="2311246"/>
            <a:ext cx="1765828" cy="1117757"/>
          </a:xfrm>
          <a:prstGeom prst="triangle">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flipH="1">
            <a:off x="4832992" y="1988840"/>
            <a:ext cx="1890671" cy="1440160"/>
          </a:xfrm>
          <a:prstGeom prst="triangle">
            <a:avLst/>
          </a:prstGeom>
          <a:solidFill>
            <a:srgbClr val="F5C24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flipH="1">
            <a:off x="4027348" y="2737960"/>
            <a:ext cx="1645338" cy="691043"/>
          </a:xfrm>
          <a:prstGeom prst="triangle">
            <a:avLst/>
          </a:prstGeom>
          <a:solidFill>
            <a:schemeClr val="bg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flipH="1">
            <a:off x="3016982" y="2870124"/>
            <a:ext cx="1709556" cy="558879"/>
          </a:xfrm>
          <a:prstGeom prst="triangle">
            <a:avLst/>
          </a:prstGeom>
          <a:solidFill>
            <a:srgbClr val="F5C24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flipH="1">
            <a:off x="6614351" y="2737960"/>
            <a:ext cx="1709556" cy="691043"/>
          </a:xfrm>
          <a:prstGeom prst="triangle">
            <a:avLst/>
          </a:prstGeom>
          <a:solidFill>
            <a:srgbClr val="F5C24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flipH="1">
            <a:off x="7554796" y="2870124"/>
            <a:ext cx="1709556" cy="558879"/>
          </a:xfrm>
          <a:prstGeom prst="triangle">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Viral Content Sample</a:t>
            </a:r>
          </a:p>
        </p:txBody>
      </p:sp>
      <p:sp>
        <p:nvSpPr>
          <p:cNvPr id="9" name="TextBox 8"/>
          <p:cNvSpPr txBox="1"/>
          <p:nvPr/>
        </p:nvSpPr>
        <p:spPr>
          <a:xfrm>
            <a:off x="2900156" y="1429326"/>
            <a:ext cx="6652228" cy="523220"/>
          </a:xfrm>
          <a:prstGeom prst="rect">
            <a:avLst/>
          </a:prstGeom>
          <a:noFill/>
        </p:spPr>
        <p:txBody>
          <a:bodyPr wrap="square" rtlCol="0">
            <a:spAutoFit/>
          </a:bodyPr>
          <a:lstStyle/>
          <a:p>
            <a:r>
              <a:rPr lang="en-US" sz="1600" b="1" dirty="0">
                <a:solidFill>
                  <a:schemeClr val="tx1">
                    <a:lumMod val="50000"/>
                    <a:lumOff val="50000"/>
                  </a:schemeClr>
                </a:solidFill>
              </a:rPr>
              <a:t>Three tips to success</a:t>
            </a:r>
            <a:r>
              <a:rPr lang="en-US" sz="1200" b="1" dirty="0">
                <a:solidFill>
                  <a:schemeClr val="tx1">
                    <a:lumMod val="50000"/>
                    <a:lumOff val="50000"/>
                  </a:schemeClr>
                </a:solidFill>
              </a:rPr>
              <a:t> </a:t>
            </a:r>
            <a:r>
              <a:rPr lang="en-US" sz="1200" dirty="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13" name="Rectangle 12"/>
          <p:cNvSpPr/>
          <p:nvPr/>
        </p:nvSpPr>
        <p:spPr>
          <a:xfrm>
            <a:off x="1523998" y="3411344"/>
            <a:ext cx="9144002" cy="737736"/>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900156" y="3543402"/>
            <a:ext cx="6436204" cy="461665"/>
          </a:xfrm>
          <a:prstGeom prst="rect">
            <a:avLst/>
          </a:prstGeom>
          <a:noFill/>
        </p:spPr>
        <p:txBody>
          <a:bodyPr wrap="square" rtlCol="0">
            <a:spAutoFit/>
          </a:bodyPr>
          <a:lstStyle/>
          <a:p>
            <a:r>
              <a:rPr lang="en-US" sz="1200" b="1" dirty="0">
                <a:solidFill>
                  <a:schemeClr val="bg1"/>
                </a:solidFill>
              </a:rPr>
              <a:t>Contrary to popular belief</a:t>
            </a:r>
            <a:r>
              <a:rPr lang="en-US" sz="1200" dirty="0">
                <a:solidFill>
                  <a:schemeClr val="bg1"/>
                </a:solidFill>
              </a:rPr>
              <a:t>, Lorem Ipsum is not simply random text. It has roots in a piece of classical Latin literature from 45 BC. Contrary to popular belief It has roots in a piece of classical.</a:t>
            </a:r>
            <a:endParaRPr lang="en-US" sz="1200" dirty="0">
              <a:solidFill>
                <a:schemeClr val="bg1"/>
              </a:solidFill>
              <a:latin typeface="Signika Negative" pitchFamily="2" charset="0"/>
            </a:endParaRPr>
          </a:p>
        </p:txBody>
      </p:sp>
      <p:sp>
        <p:nvSpPr>
          <p:cNvPr id="34" name="TextBox 33"/>
          <p:cNvSpPr txBox="1"/>
          <p:nvPr/>
        </p:nvSpPr>
        <p:spPr>
          <a:xfrm>
            <a:off x="6456040" y="5059309"/>
            <a:ext cx="2765386" cy="646331"/>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5" name="Group 4"/>
          <p:cNvGrpSpPr/>
          <p:nvPr/>
        </p:nvGrpSpPr>
        <p:grpSpPr>
          <a:xfrm>
            <a:off x="6539043" y="4579422"/>
            <a:ext cx="2852075" cy="524929"/>
            <a:chOff x="5015040" y="4579419"/>
            <a:chExt cx="2852075" cy="524929"/>
          </a:xfrm>
        </p:grpSpPr>
        <p:sp>
          <p:nvSpPr>
            <p:cNvPr id="33" name="TextBox 32"/>
            <p:cNvSpPr txBox="1"/>
            <p:nvPr/>
          </p:nvSpPr>
          <p:spPr>
            <a:xfrm>
              <a:off x="5390598" y="4627258"/>
              <a:ext cx="2476517"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grpSp>
          <p:nvGrpSpPr>
            <p:cNvPr id="35" name="Group 34"/>
            <p:cNvGrpSpPr/>
            <p:nvPr/>
          </p:nvGrpSpPr>
          <p:grpSpPr>
            <a:xfrm>
              <a:off x="5490851" y="4627258"/>
              <a:ext cx="2093061" cy="278520"/>
              <a:chOff x="1646183" y="4437112"/>
              <a:chExt cx="5016054" cy="278520"/>
            </a:xfrm>
          </p:grpSpPr>
          <p:cxnSp>
            <p:nvCxnSpPr>
              <p:cNvPr id="39" name="Straight Connector 38"/>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5015040" y="4579419"/>
              <a:ext cx="380346" cy="524929"/>
              <a:chOff x="2339752" y="3031456"/>
              <a:chExt cx="380346" cy="524929"/>
            </a:xfrm>
          </p:grpSpPr>
          <p:sp>
            <p:nvSpPr>
              <p:cNvPr id="37" name="Oval 36"/>
              <p:cNvSpPr/>
              <p:nvPr/>
            </p:nvSpPr>
            <p:spPr>
              <a:xfrm>
                <a:off x="2339752" y="3031456"/>
                <a:ext cx="380346" cy="380346"/>
              </a:xfrm>
              <a:prstGeom prst="ellipse">
                <a:avLst/>
              </a:prstGeom>
              <a:solidFill>
                <a:schemeClr val="tx1">
                  <a:lumMod val="75000"/>
                  <a:lumOff val="2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38" name="Rectangle 37"/>
              <p:cNvSpPr/>
              <p:nvPr/>
            </p:nvSpPr>
            <p:spPr>
              <a:xfrm>
                <a:off x="2344079" y="3033165"/>
                <a:ext cx="344966" cy="523220"/>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41" name="Flowchart: Off-page Connector 40"/>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a:t>
            </a:r>
            <a:r>
              <a:rPr lang="es-HN" sz="1200" b="1" dirty="0"/>
              <a:t>1</a:t>
            </a:r>
            <a:endParaRPr lang="en-US" sz="1200" b="1" dirty="0"/>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
        <p:nvSpPr>
          <p:cNvPr id="25" name="TextBox 24"/>
          <p:cNvSpPr txBox="1"/>
          <p:nvPr/>
        </p:nvSpPr>
        <p:spPr>
          <a:xfrm>
            <a:off x="2900156" y="5059309"/>
            <a:ext cx="2765386" cy="646331"/>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3" name="Group 2"/>
          <p:cNvGrpSpPr/>
          <p:nvPr/>
        </p:nvGrpSpPr>
        <p:grpSpPr>
          <a:xfrm>
            <a:off x="2983159" y="4579422"/>
            <a:ext cx="2852075" cy="524929"/>
            <a:chOff x="1459156" y="4579419"/>
            <a:chExt cx="2852075" cy="524929"/>
          </a:xfrm>
        </p:grpSpPr>
        <p:sp>
          <p:nvSpPr>
            <p:cNvPr id="24" name="TextBox 23"/>
            <p:cNvSpPr txBox="1"/>
            <p:nvPr/>
          </p:nvSpPr>
          <p:spPr>
            <a:xfrm>
              <a:off x="1834714" y="4627258"/>
              <a:ext cx="2476517"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grpSp>
          <p:nvGrpSpPr>
            <p:cNvPr id="2" name="Group 1"/>
            <p:cNvGrpSpPr/>
            <p:nvPr/>
          </p:nvGrpSpPr>
          <p:grpSpPr>
            <a:xfrm>
              <a:off x="1459156" y="4579419"/>
              <a:ext cx="2568872" cy="524929"/>
              <a:chOff x="1459156" y="4579419"/>
              <a:chExt cx="2568872" cy="524929"/>
            </a:xfrm>
          </p:grpSpPr>
          <p:grpSp>
            <p:nvGrpSpPr>
              <p:cNvPr id="26" name="Group 25"/>
              <p:cNvGrpSpPr/>
              <p:nvPr/>
            </p:nvGrpSpPr>
            <p:grpSpPr>
              <a:xfrm>
                <a:off x="1934967" y="4627258"/>
                <a:ext cx="2093061" cy="278520"/>
                <a:chOff x="1646183" y="4437112"/>
                <a:chExt cx="5016054" cy="278520"/>
              </a:xfrm>
            </p:grpSpPr>
            <p:cxnSp>
              <p:nvCxnSpPr>
                <p:cNvPr id="30" name="Straight Connector 29"/>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459156" y="4579419"/>
                <a:ext cx="380346" cy="524929"/>
                <a:chOff x="2339752" y="3031456"/>
                <a:chExt cx="380346" cy="524929"/>
              </a:xfrm>
            </p:grpSpPr>
            <p:sp>
              <p:nvSpPr>
                <p:cNvPr id="28" name="Oval 27"/>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9" name="Rectangle 28"/>
                <p:cNvSpPr/>
                <p:nvPr/>
              </p:nvSpPr>
              <p:spPr>
                <a:xfrm>
                  <a:off x="2344078" y="3033165"/>
                  <a:ext cx="344967" cy="523220"/>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grpSp>
    </p:spTree>
    <p:extLst>
      <p:ext uri="{BB962C8B-B14F-4D97-AF65-F5344CB8AC3E}">
        <p14:creationId xmlns:p14="http://schemas.microsoft.com/office/powerpoint/2010/main" val="137748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par>
                          <p:cTn id="44" fill="hold">
                            <p:stCondLst>
                              <p:cond delay="5000"/>
                            </p:stCondLst>
                            <p:childTnLst>
                              <p:par>
                                <p:cTn id="45" presetID="16" presetClass="entr" presetSubtype="21"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6000"/>
                            </p:stCondLst>
                            <p:childTnLst>
                              <p:par>
                                <p:cTn id="53" presetID="16" presetClass="entr" presetSubtype="21"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barn(inVertical)">
                                      <p:cBhvr>
                                        <p:cTn id="55" dur="500"/>
                                        <p:tgtEl>
                                          <p:spTgt spid="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19" grpId="0" animBg="1"/>
      <p:bldP spid="15" grpId="0" animBg="1"/>
      <p:bldP spid="8" grpId="0"/>
      <p:bldP spid="9" grpId="0"/>
      <p:bldP spid="13" grpId="0" animBg="1"/>
      <p:bldP spid="14" grpId="0"/>
      <p:bldP spid="34" grpId="0"/>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p:cNvGraphicFramePr/>
          <p:nvPr>
            <p:extLst>
              <p:ext uri="{D42A27DB-BD31-4B8C-83A1-F6EECF244321}">
                <p14:modId xmlns:p14="http://schemas.microsoft.com/office/powerpoint/2010/main" val="877264441"/>
              </p:ext>
            </p:extLst>
          </p:nvPr>
        </p:nvGraphicFramePr>
        <p:xfrm>
          <a:off x="2599506" y="1484784"/>
          <a:ext cx="7620000" cy="2945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Circle Process Sample</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cxnSp>
        <p:nvCxnSpPr>
          <p:cNvPr id="18" name="Straight Arrow Connector 17"/>
          <p:cNvCxnSpPr/>
          <p:nvPr/>
        </p:nvCxnSpPr>
        <p:spPr>
          <a:xfrm>
            <a:off x="4933264" y="460871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00156" y="4492280"/>
            <a:ext cx="1971708" cy="1384995"/>
          </a:xfrm>
          <a:prstGeom prst="rect">
            <a:avLst/>
          </a:prstGeom>
          <a:noFill/>
        </p:spPr>
        <p:txBody>
          <a:bodyPr wrap="square" rtlCol="0">
            <a:spAutoFit/>
          </a:bodyPr>
          <a:lstStyle/>
          <a:p>
            <a:r>
              <a:rPr lang="en-US" sz="1200" b="1" dirty="0">
                <a:solidFill>
                  <a:schemeClr val="tx1">
                    <a:lumMod val="65000"/>
                    <a:lumOff val="35000"/>
                  </a:schemeClr>
                </a:solidFill>
              </a:rPr>
              <a:t>DESIGN</a:t>
            </a:r>
            <a:r>
              <a:rPr lang="en-US" sz="1200" b="1" dirty="0">
                <a:solidFill>
                  <a:schemeClr val="bg1">
                    <a:lumMod val="65000"/>
                  </a:schemeClr>
                </a:solidFill>
              </a:rPr>
              <a:t/>
            </a:r>
            <a:br>
              <a:rPr lang="en-US" sz="1200" b="1" dirty="0">
                <a:solidFill>
                  <a:schemeClr val="bg1">
                    <a:lumMod val="65000"/>
                  </a:schemeClr>
                </a:solidFill>
              </a:rPr>
            </a:br>
            <a:r>
              <a:rPr lang="en-US" sz="1200" dirty="0">
                <a:solidFill>
                  <a:schemeClr val="bg1">
                    <a:lumMod val="65000"/>
                  </a:schemeClr>
                </a:solidFill>
              </a:rPr>
              <a:t>standard dummy text ever since the 1500s, when an unknown printer took a galley of type and scrambled it to make a type specimen book. </a:t>
            </a:r>
            <a:endParaRPr lang="en-US" sz="1200" dirty="0">
              <a:solidFill>
                <a:schemeClr val="bg1">
                  <a:lumMod val="65000"/>
                </a:schemeClr>
              </a:solidFill>
            </a:endParaRPr>
          </a:p>
        </p:txBody>
      </p:sp>
      <p:sp>
        <p:nvSpPr>
          <p:cNvPr id="26" name="TextBox 25"/>
          <p:cNvSpPr txBox="1"/>
          <p:nvPr/>
        </p:nvSpPr>
        <p:spPr>
          <a:xfrm>
            <a:off x="5146150" y="4492280"/>
            <a:ext cx="1971708" cy="1384995"/>
          </a:xfrm>
          <a:prstGeom prst="rect">
            <a:avLst/>
          </a:prstGeom>
          <a:noFill/>
        </p:spPr>
        <p:txBody>
          <a:bodyPr wrap="square" rtlCol="0">
            <a:spAutoFit/>
          </a:bodyPr>
          <a:lstStyle/>
          <a:p>
            <a:r>
              <a:rPr lang="en-US" sz="1200" b="1" dirty="0">
                <a:solidFill>
                  <a:schemeClr val="tx1">
                    <a:lumMod val="65000"/>
                    <a:lumOff val="35000"/>
                  </a:schemeClr>
                </a:solidFill>
              </a:rPr>
              <a:t>WEB</a:t>
            </a:r>
            <a:r>
              <a:rPr lang="en-US" sz="1200" b="1" dirty="0">
                <a:solidFill>
                  <a:schemeClr val="bg1">
                    <a:lumMod val="65000"/>
                  </a:schemeClr>
                </a:solidFill>
              </a:rPr>
              <a:t/>
            </a:r>
            <a:br>
              <a:rPr lang="en-US" sz="1200" b="1" dirty="0">
                <a:solidFill>
                  <a:schemeClr val="bg1">
                    <a:lumMod val="65000"/>
                  </a:schemeClr>
                </a:solidFill>
              </a:rPr>
            </a:br>
            <a:r>
              <a:rPr lang="en-US" sz="1200" dirty="0">
                <a:solidFill>
                  <a:schemeClr val="bg1">
                    <a:lumMod val="65000"/>
                  </a:schemeClr>
                </a:solidFill>
              </a:rPr>
              <a:t>standard dummy text ever since the 1500s, when an unknown printer took a galley of type and scrambled it to make a type specimen book. </a:t>
            </a:r>
            <a:endParaRPr lang="en-US" sz="1200" dirty="0">
              <a:solidFill>
                <a:schemeClr val="bg1">
                  <a:lumMod val="65000"/>
                </a:schemeClr>
              </a:solidFill>
            </a:endParaRPr>
          </a:p>
        </p:txBody>
      </p:sp>
      <p:sp>
        <p:nvSpPr>
          <p:cNvPr id="27" name="TextBox 26"/>
          <p:cNvSpPr txBox="1"/>
          <p:nvPr/>
        </p:nvSpPr>
        <p:spPr>
          <a:xfrm>
            <a:off x="7392144" y="4492280"/>
            <a:ext cx="1971708" cy="1384995"/>
          </a:xfrm>
          <a:prstGeom prst="rect">
            <a:avLst/>
          </a:prstGeom>
          <a:noFill/>
        </p:spPr>
        <p:txBody>
          <a:bodyPr wrap="square" rtlCol="0">
            <a:spAutoFit/>
          </a:bodyPr>
          <a:lstStyle/>
          <a:p>
            <a:r>
              <a:rPr lang="en-US" sz="1200" b="1" dirty="0">
                <a:solidFill>
                  <a:schemeClr val="tx1">
                    <a:lumMod val="65000"/>
                    <a:lumOff val="35000"/>
                  </a:schemeClr>
                </a:solidFill>
              </a:rPr>
              <a:t>VIDEO</a:t>
            </a:r>
            <a:r>
              <a:rPr lang="en-US" sz="1200" b="1" dirty="0">
                <a:solidFill>
                  <a:schemeClr val="bg1">
                    <a:lumMod val="65000"/>
                  </a:schemeClr>
                </a:solidFill>
              </a:rPr>
              <a:t/>
            </a:r>
            <a:br>
              <a:rPr lang="en-US" sz="1200" b="1" dirty="0">
                <a:solidFill>
                  <a:schemeClr val="bg1">
                    <a:lumMod val="65000"/>
                  </a:schemeClr>
                </a:solidFill>
              </a:rPr>
            </a:br>
            <a:r>
              <a:rPr lang="en-US" sz="1200" dirty="0">
                <a:solidFill>
                  <a:schemeClr val="bg1">
                    <a:lumMod val="65000"/>
                  </a:schemeClr>
                </a:solidFill>
              </a:rPr>
              <a:t>standard dummy text ever since the 1500s, when an unknown printer took a galley of type and scrambled it to make a type specimen book. </a:t>
            </a:r>
            <a:endParaRPr lang="en-US" sz="1200" dirty="0">
              <a:solidFill>
                <a:schemeClr val="bg1">
                  <a:lumMod val="65000"/>
                </a:schemeClr>
              </a:solidFill>
            </a:endParaRPr>
          </a:p>
        </p:txBody>
      </p:sp>
      <p:cxnSp>
        <p:nvCxnSpPr>
          <p:cNvPr id="28" name="Straight Arrow Connector 27"/>
          <p:cNvCxnSpPr/>
          <p:nvPr/>
        </p:nvCxnSpPr>
        <p:spPr>
          <a:xfrm>
            <a:off x="7229078" y="460871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Flowchart: Off-page Connector 11"/>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33</a:t>
            </a:r>
            <a:endParaRPr lang="en-US" sz="1200" b="1" dirty="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00469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6">
                                            <p:graphicEl>
                                              <a:dgm id="{9094FA21-6E92-441B-8C9F-52D734A65193}"/>
                                            </p:graphicEl>
                                          </p:spTgt>
                                        </p:tgtEl>
                                        <p:attrNameLst>
                                          <p:attrName>style.visibility</p:attrName>
                                        </p:attrNameLst>
                                      </p:cBhvr>
                                      <p:to>
                                        <p:strVal val="visible"/>
                                      </p:to>
                                    </p:set>
                                    <p:anim calcmode="lin" valueType="num">
                                      <p:cBhvr>
                                        <p:cTn id="15" dur="500" fill="hold"/>
                                        <p:tgtEl>
                                          <p:spTgt spid="16">
                                            <p:graphicEl>
                                              <a:dgm id="{9094FA21-6E92-441B-8C9F-52D734A65193}"/>
                                            </p:graphicEl>
                                          </p:spTgt>
                                        </p:tgtEl>
                                        <p:attrNameLst>
                                          <p:attrName>ppt_w</p:attrName>
                                        </p:attrNameLst>
                                      </p:cBhvr>
                                      <p:tavLst>
                                        <p:tav tm="0">
                                          <p:val>
                                            <p:fltVal val="0"/>
                                          </p:val>
                                        </p:tav>
                                        <p:tav tm="100000">
                                          <p:val>
                                            <p:strVal val="#ppt_w"/>
                                          </p:val>
                                        </p:tav>
                                      </p:tavLst>
                                    </p:anim>
                                    <p:anim calcmode="lin" valueType="num">
                                      <p:cBhvr>
                                        <p:cTn id="16" dur="500" fill="hold"/>
                                        <p:tgtEl>
                                          <p:spTgt spid="16">
                                            <p:graphicEl>
                                              <a:dgm id="{9094FA21-6E92-441B-8C9F-52D734A65193}"/>
                                            </p:graphicEl>
                                          </p:spTgt>
                                        </p:tgtEl>
                                        <p:attrNameLst>
                                          <p:attrName>ppt_h</p:attrName>
                                        </p:attrNameLst>
                                      </p:cBhvr>
                                      <p:tavLst>
                                        <p:tav tm="0">
                                          <p:val>
                                            <p:fltVal val="0"/>
                                          </p:val>
                                        </p:tav>
                                        <p:tav tm="100000">
                                          <p:val>
                                            <p:strVal val="#ppt_h"/>
                                          </p:val>
                                        </p:tav>
                                      </p:tavLst>
                                    </p:anim>
                                    <p:animEffect transition="in" filter="fade">
                                      <p:cBhvr>
                                        <p:cTn id="17" dur="500"/>
                                        <p:tgtEl>
                                          <p:spTgt spid="16">
                                            <p:graphicEl>
                                              <a:dgm id="{9094FA21-6E92-441B-8C9F-52D734A65193}"/>
                                            </p:graphicEl>
                                          </p:spTgt>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6">
                                            <p:graphicEl>
                                              <a:dgm id="{B00C6C6B-F6B4-4049-B3E3-7FFC7CD52822}"/>
                                            </p:graphicEl>
                                          </p:spTgt>
                                        </p:tgtEl>
                                        <p:attrNameLst>
                                          <p:attrName>style.visibility</p:attrName>
                                        </p:attrNameLst>
                                      </p:cBhvr>
                                      <p:to>
                                        <p:strVal val="visible"/>
                                      </p:to>
                                    </p:set>
                                    <p:anim calcmode="lin" valueType="num">
                                      <p:cBhvr>
                                        <p:cTn id="21" dur="500" fill="hold"/>
                                        <p:tgtEl>
                                          <p:spTgt spid="16">
                                            <p:graphicEl>
                                              <a:dgm id="{B00C6C6B-F6B4-4049-B3E3-7FFC7CD52822}"/>
                                            </p:graphicEl>
                                          </p:spTgt>
                                        </p:tgtEl>
                                        <p:attrNameLst>
                                          <p:attrName>ppt_w</p:attrName>
                                        </p:attrNameLst>
                                      </p:cBhvr>
                                      <p:tavLst>
                                        <p:tav tm="0">
                                          <p:val>
                                            <p:fltVal val="0"/>
                                          </p:val>
                                        </p:tav>
                                        <p:tav tm="100000">
                                          <p:val>
                                            <p:strVal val="#ppt_w"/>
                                          </p:val>
                                        </p:tav>
                                      </p:tavLst>
                                    </p:anim>
                                    <p:anim calcmode="lin" valueType="num">
                                      <p:cBhvr>
                                        <p:cTn id="22" dur="500" fill="hold"/>
                                        <p:tgtEl>
                                          <p:spTgt spid="16">
                                            <p:graphicEl>
                                              <a:dgm id="{B00C6C6B-F6B4-4049-B3E3-7FFC7CD52822}"/>
                                            </p:graphicEl>
                                          </p:spTgt>
                                        </p:tgtEl>
                                        <p:attrNameLst>
                                          <p:attrName>ppt_h</p:attrName>
                                        </p:attrNameLst>
                                      </p:cBhvr>
                                      <p:tavLst>
                                        <p:tav tm="0">
                                          <p:val>
                                            <p:fltVal val="0"/>
                                          </p:val>
                                        </p:tav>
                                        <p:tav tm="100000">
                                          <p:val>
                                            <p:strVal val="#ppt_h"/>
                                          </p:val>
                                        </p:tav>
                                      </p:tavLst>
                                    </p:anim>
                                    <p:animEffect transition="in" filter="fade">
                                      <p:cBhvr>
                                        <p:cTn id="23" dur="500"/>
                                        <p:tgtEl>
                                          <p:spTgt spid="16">
                                            <p:graphicEl>
                                              <a:dgm id="{B00C6C6B-F6B4-4049-B3E3-7FFC7CD52822}"/>
                                            </p:graphicEl>
                                          </p:spTgt>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6">
                                            <p:graphicEl>
                                              <a:dgm id="{E4D33CD8-13F9-45F3-B19D-D4C75FD41E93}"/>
                                            </p:graphicEl>
                                          </p:spTgt>
                                        </p:tgtEl>
                                        <p:attrNameLst>
                                          <p:attrName>style.visibility</p:attrName>
                                        </p:attrNameLst>
                                      </p:cBhvr>
                                      <p:to>
                                        <p:strVal val="visible"/>
                                      </p:to>
                                    </p:set>
                                    <p:anim calcmode="lin" valueType="num">
                                      <p:cBhvr>
                                        <p:cTn id="27" dur="500" fill="hold"/>
                                        <p:tgtEl>
                                          <p:spTgt spid="16">
                                            <p:graphicEl>
                                              <a:dgm id="{E4D33CD8-13F9-45F3-B19D-D4C75FD41E93}"/>
                                            </p:graphicEl>
                                          </p:spTgt>
                                        </p:tgtEl>
                                        <p:attrNameLst>
                                          <p:attrName>ppt_w</p:attrName>
                                        </p:attrNameLst>
                                      </p:cBhvr>
                                      <p:tavLst>
                                        <p:tav tm="0">
                                          <p:val>
                                            <p:fltVal val="0"/>
                                          </p:val>
                                        </p:tav>
                                        <p:tav tm="100000">
                                          <p:val>
                                            <p:strVal val="#ppt_w"/>
                                          </p:val>
                                        </p:tav>
                                      </p:tavLst>
                                    </p:anim>
                                    <p:anim calcmode="lin" valueType="num">
                                      <p:cBhvr>
                                        <p:cTn id="28" dur="500" fill="hold"/>
                                        <p:tgtEl>
                                          <p:spTgt spid="16">
                                            <p:graphicEl>
                                              <a:dgm id="{E4D33CD8-13F9-45F3-B19D-D4C75FD41E93}"/>
                                            </p:graphicEl>
                                          </p:spTgt>
                                        </p:tgtEl>
                                        <p:attrNameLst>
                                          <p:attrName>ppt_h</p:attrName>
                                        </p:attrNameLst>
                                      </p:cBhvr>
                                      <p:tavLst>
                                        <p:tav tm="0">
                                          <p:val>
                                            <p:fltVal val="0"/>
                                          </p:val>
                                        </p:tav>
                                        <p:tav tm="100000">
                                          <p:val>
                                            <p:strVal val="#ppt_h"/>
                                          </p:val>
                                        </p:tav>
                                      </p:tavLst>
                                    </p:anim>
                                    <p:animEffect transition="in" filter="fade">
                                      <p:cBhvr>
                                        <p:cTn id="29" dur="500"/>
                                        <p:tgtEl>
                                          <p:spTgt spid="16">
                                            <p:graphicEl>
                                              <a:dgm id="{E4D33CD8-13F9-45F3-B19D-D4C75FD41E93}"/>
                                            </p:graphic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6">
                                            <p:graphicEl>
                                              <a:dgm id="{FF7C2AD6-F06E-495E-B18A-71694065E1F1}"/>
                                            </p:graphicEl>
                                          </p:spTgt>
                                        </p:tgtEl>
                                        <p:attrNameLst>
                                          <p:attrName>style.visibility</p:attrName>
                                        </p:attrNameLst>
                                      </p:cBhvr>
                                      <p:to>
                                        <p:strVal val="visible"/>
                                      </p:to>
                                    </p:set>
                                    <p:anim calcmode="lin" valueType="num">
                                      <p:cBhvr>
                                        <p:cTn id="33" dur="500" fill="hold"/>
                                        <p:tgtEl>
                                          <p:spTgt spid="16">
                                            <p:graphicEl>
                                              <a:dgm id="{FF7C2AD6-F06E-495E-B18A-71694065E1F1}"/>
                                            </p:graphicEl>
                                          </p:spTgt>
                                        </p:tgtEl>
                                        <p:attrNameLst>
                                          <p:attrName>ppt_w</p:attrName>
                                        </p:attrNameLst>
                                      </p:cBhvr>
                                      <p:tavLst>
                                        <p:tav tm="0">
                                          <p:val>
                                            <p:fltVal val="0"/>
                                          </p:val>
                                        </p:tav>
                                        <p:tav tm="100000">
                                          <p:val>
                                            <p:strVal val="#ppt_w"/>
                                          </p:val>
                                        </p:tav>
                                      </p:tavLst>
                                    </p:anim>
                                    <p:anim calcmode="lin" valueType="num">
                                      <p:cBhvr>
                                        <p:cTn id="34" dur="500" fill="hold"/>
                                        <p:tgtEl>
                                          <p:spTgt spid="16">
                                            <p:graphicEl>
                                              <a:dgm id="{FF7C2AD6-F06E-495E-B18A-71694065E1F1}"/>
                                            </p:graphicEl>
                                          </p:spTgt>
                                        </p:tgtEl>
                                        <p:attrNameLst>
                                          <p:attrName>ppt_h</p:attrName>
                                        </p:attrNameLst>
                                      </p:cBhvr>
                                      <p:tavLst>
                                        <p:tav tm="0">
                                          <p:val>
                                            <p:fltVal val="0"/>
                                          </p:val>
                                        </p:tav>
                                        <p:tav tm="100000">
                                          <p:val>
                                            <p:strVal val="#ppt_h"/>
                                          </p:val>
                                        </p:tav>
                                      </p:tavLst>
                                    </p:anim>
                                    <p:animEffect transition="in" filter="fade">
                                      <p:cBhvr>
                                        <p:cTn id="35" dur="500"/>
                                        <p:tgtEl>
                                          <p:spTgt spid="16">
                                            <p:graphicEl>
                                              <a:dgm id="{FF7C2AD6-F06E-495E-B18A-71694065E1F1}"/>
                                            </p:graphicEl>
                                          </p:spTgt>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6">
                                            <p:graphicEl>
                                              <a:dgm id="{BB248908-9D96-4712-BD7C-D34657635399}"/>
                                            </p:graphicEl>
                                          </p:spTgt>
                                        </p:tgtEl>
                                        <p:attrNameLst>
                                          <p:attrName>style.visibility</p:attrName>
                                        </p:attrNameLst>
                                      </p:cBhvr>
                                      <p:to>
                                        <p:strVal val="visible"/>
                                      </p:to>
                                    </p:set>
                                    <p:anim calcmode="lin" valueType="num">
                                      <p:cBhvr>
                                        <p:cTn id="39" dur="500" fill="hold"/>
                                        <p:tgtEl>
                                          <p:spTgt spid="16">
                                            <p:graphicEl>
                                              <a:dgm id="{BB248908-9D96-4712-BD7C-D34657635399}"/>
                                            </p:graphicEl>
                                          </p:spTgt>
                                        </p:tgtEl>
                                        <p:attrNameLst>
                                          <p:attrName>ppt_w</p:attrName>
                                        </p:attrNameLst>
                                      </p:cBhvr>
                                      <p:tavLst>
                                        <p:tav tm="0">
                                          <p:val>
                                            <p:fltVal val="0"/>
                                          </p:val>
                                        </p:tav>
                                        <p:tav tm="100000">
                                          <p:val>
                                            <p:strVal val="#ppt_w"/>
                                          </p:val>
                                        </p:tav>
                                      </p:tavLst>
                                    </p:anim>
                                    <p:anim calcmode="lin" valueType="num">
                                      <p:cBhvr>
                                        <p:cTn id="40" dur="500" fill="hold"/>
                                        <p:tgtEl>
                                          <p:spTgt spid="16">
                                            <p:graphicEl>
                                              <a:dgm id="{BB248908-9D96-4712-BD7C-D34657635399}"/>
                                            </p:graphicEl>
                                          </p:spTgt>
                                        </p:tgtEl>
                                        <p:attrNameLst>
                                          <p:attrName>ppt_h</p:attrName>
                                        </p:attrNameLst>
                                      </p:cBhvr>
                                      <p:tavLst>
                                        <p:tav tm="0">
                                          <p:val>
                                            <p:fltVal val="0"/>
                                          </p:val>
                                        </p:tav>
                                        <p:tav tm="100000">
                                          <p:val>
                                            <p:strVal val="#ppt_h"/>
                                          </p:val>
                                        </p:tav>
                                      </p:tavLst>
                                    </p:anim>
                                    <p:animEffect transition="in" filter="fade">
                                      <p:cBhvr>
                                        <p:cTn id="41" dur="500"/>
                                        <p:tgtEl>
                                          <p:spTgt spid="16">
                                            <p:graphicEl>
                                              <a:dgm id="{BB248908-9D96-4712-BD7C-D34657635399}"/>
                                            </p:graphicEl>
                                          </p:spTgt>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6">
                                            <p:graphicEl>
                                              <a:dgm id="{20EDCF62-ECF3-49B7-A947-063D93C223C6}"/>
                                            </p:graphicEl>
                                          </p:spTgt>
                                        </p:tgtEl>
                                        <p:attrNameLst>
                                          <p:attrName>style.visibility</p:attrName>
                                        </p:attrNameLst>
                                      </p:cBhvr>
                                      <p:to>
                                        <p:strVal val="visible"/>
                                      </p:to>
                                    </p:set>
                                    <p:anim calcmode="lin" valueType="num">
                                      <p:cBhvr>
                                        <p:cTn id="45" dur="500" fill="hold"/>
                                        <p:tgtEl>
                                          <p:spTgt spid="16">
                                            <p:graphicEl>
                                              <a:dgm id="{20EDCF62-ECF3-49B7-A947-063D93C223C6}"/>
                                            </p:graphicEl>
                                          </p:spTgt>
                                        </p:tgtEl>
                                        <p:attrNameLst>
                                          <p:attrName>ppt_w</p:attrName>
                                        </p:attrNameLst>
                                      </p:cBhvr>
                                      <p:tavLst>
                                        <p:tav tm="0">
                                          <p:val>
                                            <p:fltVal val="0"/>
                                          </p:val>
                                        </p:tav>
                                        <p:tav tm="100000">
                                          <p:val>
                                            <p:strVal val="#ppt_w"/>
                                          </p:val>
                                        </p:tav>
                                      </p:tavLst>
                                    </p:anim>
                                    <p:anim calcmode="lin" valueType="num">
                                      <p:cBhvr>
                                        <p:cTn id="46" dur="500" fill="hold"/>
                                        <p:tgtEl>
                                          <p:spTgt spid="16">
                                            <p:graphicEl>
                                              <a:dgm id="{20EDCF62-ECF3-49B7-A947-063D93C223C6}"/>
                                            </p:graphicEl>
                                          </p:spTgt>
                                        </p:tgtEl>
                                        <p:attrNameLst>
                                          <p:attrName>ppt_h</p:attrName>
                                        </p:attrNameLst>
                                      </p:cBhvr>
                                      <p:tavLst>
                                        <p:tav tm="0">
                                          <p:val>
                                            <p:fltVal val="0"/>
                                          </p:val>
                                        </p:tav>
                                        <p:tav tm="100000">
                                          <p:val>
                                            <p:strVal val="#ppt_h"/>
                                          </p:val>
                                        </p:tav>
                                      </p:tavLst>
                                    </p:anim>
                                    <p:animEffect transition="in" filter="fade">
                                      <p:cBhvr>
                                        <p:cTn id="47" dur="500"/>
                                        <p:tgtEl>
                                          <p:spTgt spid="16">
                                            <p:graphicEl>
                                              <a:dgm id="{20EDCF62-ECF3-49B7-A947-063D93C223C6}"/>
                                            </p:graphicEl>
                                          </p:spTgt>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6">
                                            <p:graphicEl>
                                              <a:dgm id="{0D2127CC-8202-46E5-B4F6-0BA25F4FC865}"/>
                                            </p:graphicEl>
                                          </p:spTgt>
                                        </p:tgtEl>
                                        <p:attrNameLst>
                                          <p:attrName>style.visibility</p:attrName>
                                        </p:attrNameLst>
                                      </p:cBhvr>
                                      <p:to>
                                        <p:strVal val="visible"/>
                                      </p:to>
                                    </p:set>
                                    <p:anim calcmode="lin" valueType="num">
                                      <p:cBhvr>
                                        <p:cTn id="51" dur="500" fill="hold"/>
                                        <p:tgtEl>
                                          <p:spTgt spid="16">
                                            <p:graphicEl>
                                              <a:dgm id="{0D2127CC-8202-46E5-B4F6-0BA25F4FC865}"/>
                                            </p:graphicEl>
                                          </p:spTgt>
                                        </p:tgtEl>
                                        <p:attrNameLst>
                                          <p:attrName>ppt_w</p:attrName>
                                        </p:attrNameLst>
                                      </p:cBhvr>
                                      <p:tavLst>
                                        <p:tav tm="0">
                                          <p:val>
                                            <p:fltVal val="0"/>
                                          </p:val>
                                        </p:tav>
                                        <p:tav tm="100000">
                                          <p:val>
                                            <p:strVal val="#ppt_w"/>
                                          </p:val>
                                        </p:tav>
                                      </p:tavLst>
                                    </p:anim>
                                    <p:anim calcmode="lin" valueType="num">
                                      <p:cBhvr>
                                        <p:cTn id="52" dur="500" fill="hold"/>
                                        <p:tgtEl>
                                          <p:spTgt spid="16">
                                            <p:graphicEl>
                                              <a:dgm id="{0D2127CC-8202-46E5-B4F6-0BA25F4FC865}"/>
                                            </p:graphicEl>
                                          </p:spTgt>
                                        </p:tgtEl>
                                        <p:attrNameLst>
                                          <p:attrName>ppt_h</p:attrName>
                                        </p:attrNameLst>
                                      </p:cBhvr>
                                      <p:tavLst>
                                        <p:tav tm="0">
                                          <p:val>
                                            <p:fltVal val="0"/>
                                          </p:val>
                                        </p:tav>
                                        <p:tav tm="100000">
                                          <p:val>
                                            <p:strVal val="#ppt_h"/>
                                          </p:val>
                                        </p:tav>
                                      </p:tavLst>
                                    </p:anim>
                                    <p:animEffect transition="in" filter="fade">
                                      <p:cBhvr>
                                        <p:cTn id="53" dur="500"/>
                                        <p:tgtEl>
                                          <p:spTgt spid="16">
                                            <p:graphicEl>
                                              <a:dgm id="{0D2127CC-8202-46E5-B4F6-0BA25F4FC865}"/>
                                            </p:graphicEl>
                                          </p:spTgt>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6">
                                            <p:graphicEl>
                                              <a:dgm id="{BDAE6568-F900-4FC2-811A-BD397A9CA778}"/>
                                            </p:graphicEl>
                                          </p:spTgt>
                                        </p:tgtEl>
                                        <p:attrNameLst>
                                          <p:attrName>style.visibility</p:attrName>
                                        </p:attrNameLst>
                                      </p:cBhvr>
                                      <p:to>
                                        <p:strVal val="visible"/>
                                      </p:to>
                                    </p:set>
                                    <p:anim calcmode="lin" valueType="num">
                                      <p:cBhvr>
                                        <p:cTn id="57" dur="500" fill="hold"/>
                                        <p:tgtEl>
                                          <p:spTgt spid="16">
                                            <p:graphicEl>
                                              <a:dgm id="{BDAE6568-F900-4FC2-811A-BD397A9CA778}"/>
                                            </p:graphicEl>
                                          </p:spTgt>
                                        </p:tgtEl>
                                        <p:attrNameLst>
                                          <p:attrName>ppt_w</p:attrName>
                                        </p:attrNameLst>
                                      </p:cBhvr>
                                      <p:tavLst>
                                        <p:tav tm="0">
                                          <p:val>
                                            <p:fltVal val="0"/>
                                          </p:val>
                                        </p:tav>
                                        <p:tav tm="100000">
                                          <p:val>
                                            <p:strVal val="#ppt_w"/>
                                          </p:val>
                                        </p:tav>
                                      </p:tavLst>
                                    </p:anim>
                                    <p:anim calcmode="lin" valueType="num">
                                      <p:cBhvr>
                                        <p:cTn id="58" dur="500" fill="hold"/>
                                        <p:tgtEl>
                                          <p:spTgt spid="16">
                                            <p:graphicEl>
                                              <a:dgm id="{BDAE6568-F900-4FC2-811A-BD397A9CA778}"/>
                                            </p:graphicEl>
                                          </p:spTgt>
                                        </p:tgtEl>
                                        <p:attrNameLst>
                                          <p:attrName>ppt_h</p:attrName>
                                        </p:attrNameLst>
                                      </p:cBhvr>
                                      <p:tavLst>
                                        <p:tav tm="0">
                                          <p:val>
                                            <p:fltVal val="0"/>
                                          </p:val>
                                        </p:tav>
                                        <p:tav tm="100000">
                                          <p:val>
                                            <p:strVal val="#ppt_h"/>
                                          </p:val>
                                        </p:tav>
                                      </p:tavLst>
                                    </p:anim>
                                    <p:animEffect transition="in" filter="fade">
                                      <p:cBhvr>
                                        <p:cTn id="59" dur="500"/>
                                        <p:tgtEl>
                                          <p:spTgt spid="16">
                                            <p:graphicEl>
                                              <a:dgm id="{BDAE6568-F900-4FC2-811A-BD397A9CA778}"/>
                                            </p:graphicEl>
                                          </p:spTgt>
                                        </p:tgtEl>
                                      </p:cBhvr>
                                    </p:animEffect>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16">
                                            <p:graphicEl>
                                              <a:dgm id="{A3DC1A6D-DB22-4631-A0F0-70909BA800F4}"/>
                                            </p:graphicEl>
                                          </p:spTgt>
                                        </p:tgtEl>
                                        <p:attrNameLst>
                                          <p:attrName>style.visibility</p:attrName>
                                        </p:attrNameLst>
                                      </p:cBhvr>
                                      <p:to>
                                        <p:strVal val="visible"/>
                                      </p:to>
                                    </p:set>
                                    <p:anim calcmode="lin" valueType="num">
                                      <p:cBhvr>
                                        <p:cTn id="63" dur="500" fill="hold"/>
                                        <p:tgtEl>
                                          <p:spTgt spid="16">
                                            <p:graphicEl>
                                              <a:dgm id="{A3DC1A6D-DB22-4631-A0F0-70909BA800F4}"/>
                                            </p:graphicEl>
                                          </p:spTgt>
                                        </p:tgtEl>
                                        <p:attrNameLst>
                                          <p:attrName>ppt_w</p:attrName>
                                        </p:attrNameLst>
                                      </p:cBhvr>
                                      <p:tavLst>
                                        <p:tav tm="0">
                                          <p:val>
                                            <p:fltVal val="0"/>
                                          </p:val>
                                        </p:tav>
                                        <p:tav tm="100000">
                                          <p:val>
                                            <p:strVal val="#ppt_w"/>
                                          </p:val>
                                        </p:tav>
                                      </p:tavLst>
                                    </p:anim>
                                    <p:anim calcmode="lin" valueType="num">
                                      <p:cBhvr>
                                        <p:cTn id="64" dur="500" fill="hold"/>
                                        <p:tgtEl>
                                          <p:spTgt spid="16">
                                            <p:graphicEl>
                                              <a:dgm id="{A3DC1A6D-DB22-4631-A0F0-70909BA800F4}"/>
                                            </p:graphicEl>
                                          </p:spTgt>
                                        </p:tgtEl>
                                        <p:attrNameLst>
                                          <p:attrName>ppt_h</p:attrName>
                                        </p:attrNameLst>
                                      </p:cBhvr>
                                      <p:tavLst>
                                        <p:tav tm="0">
                                          <p:val>
                                            <p:fltVal val="0"/>
                                          </p:val>
                                        </p:tav>
                                        <p:tav tm="100000">
                                          <p:val>
                                            <p:strVal val="#ppt_h"/>
                                          </p:val>
                                        </p:tav>
                                      </p:tavLst>
                                    </p:anim>
                                    <p:animEffect transition="in" filter="fade">
                                      <p:cBhvr>
                                        <p:cTn id="65" dur="500"/>
                                        <p:tgtEl>
                                          <p:spTgt spid="16">
                                            <p:graphicEl>
                                              <a:dgm id="{A3DC1A6D-DB22-4631-A0F0-70909BA800F4}"/>
                                            </p:graphicEl>
                                          </p:spTgt>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16">
                                            <p:graphicEl>
                                              <a:dgm id="{A539913A-2FAF-4695-AB12-246038A3501C}"/>
                                            </p:graphicEl>
                                          </p:spTgt>
                                        </p:tgtEl>
                                        <p:attrNameLst>
                                          <p:attrName>style.visibility</p:attrName>
                                        </p:attrNameLst>
                                      </p:cBhvr>
                                      <p:to>
                                        <p:strVal val="visible"/>
                                      </p:to>
                                    </p:set>
                                    <p:anim calcmode="lin" valueType="num">
                                      <p:cBhvr>
                                        <p:cTn id="69" dur="500" fill="hold"/>
                                        <p:tgtEl>
                                          <p:spTgt spid="16">
                                            <p:graphicEl>
                                              <a:dgm id="{A539913A-2FAF-4695-AB12-246038A3501C}"/>
                                            </p:graphicEl>
                                          </p:spTgt>
                                        </p:tgtEl>
                                        <p:attrNameLst>
                                          <p:attrName>ppt_w</p:attrName>
                                        </p:attrNameLst>
                                      </p:cBhvr>
                                      <p:tavLst>
                                        <p:tav tm="0">
                                          <p:val>
                                            <p:fltVal val="0"/>
                                          </p:val>
                                        </p:tav>
                                        <p:tav tm="100000">
                                          <p:val>
                                            <p:strVal val="#ppt_w"/>
                                          </p:val>
                                        </p:tav>
                                      </p:tavLst>
                                    </p:anim>
                                    <p:anim calcmode="lin" valueType="num">
                                      <p:cBhvr>
                                        <p:cTn id="70" dur="500" fill="hold"/>
                                        <p:tgtEl>
                                          <p:spTgt spid="16">
                                            <p:graphicEl>
                                              <a:dgm id="{A539913A-2FAF-4695-AB12-246038A3501C}"/>
                                            </p:graphicEl>
                                          </p:spTgt>
                                        </p:tgtEl>
                                        <p:attrNameLst>
                                          <p:attrName>ppt_h</p:attrName>
                                        </p:attrNameLst>
                                      </p:cBhvr>
                                      <p:tavLst>
                                        <p:tav tm="0">
                                          <p:val>
                                            <p:fltVal val="0"/>
                                          </p:val>
                                        </p:tav>
                                        <p:tav tm="100000">
                                          <p:val>
                                            <p:strVal val="#ppt_h"/>
                                          </p:val>
                                        </p:tav>
                                      </p:tavLst>
                                    </p:anim>
                                    <p:animEffect transition="in" filter="fade">
                                      <p:cBhvr>
                                        <p:cTn id="71" dur="500"/>
                                        <p:tgtEl>
                                          <p:spTgt spid="16">
                                            <p:graphicEl>
                                              <a:dgm id="{A539913A-2FAF-4695-AB12-246038A3501C}"/>
                                            </p:graphicEl>
                                          </p:spTgt>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16">
                                            <p:graphicEl>
                                              <a:dgm id="{F9A010F6-1752-4796-B13C-5F01C5542EC5}"/>
                                            </p:graphicEl>
                                          </p:spTgt>
                                        </p:tgtEl>
                                        <p:attrNameLst>
                                          <p:attrName>style.visibility</p:attrName>
                                        </p:attrNameLst>
                                      </p:cBhvr>
                                      <p:to>
                                        <p:strVal val="visible"/>
                                      </p:to>
                                    </p:set>
                                    <p:anim calcmode="lin" valueType="num">
                                      <p:cBhvr>
                                        <p:cTn id="75" dur="500" fill="hold"/>
                                        <p:tgtEl>
                                          <p:spTgt spid="16">
                                            <p:graphicEl>
                                              <a:dgm id="{F9A010F6-1752-4796-B13C-5F01C5542EC5}"/>
                                            </p:graphicEl>
                                          </p:spTgt>
                                        </p:tgtEl>
                                        <p:attrNameLst>
                                          <p:attrName>ppt_w</p:attrName>
                                        </p:attrNameLst>
                                      </p:cBhvr>
                                      <p:tavLst>
                                        <p:tav tm="0">
                                          <p:val>
                                            <p:fltVal val="0"/>
                                          </p:val>
                                        </p:tav>
                                        <p:tav tm="100000">
                                          <p:val>
                                            <p:strVal val="#ppt_w"/>
                                          </p:val>
                                        </p:tav>
                                      </p:tavLst>
                                    </p:anim>
                                    <p:anim calcmode="lin" valueType="num">
                                      <p:cBhvr>
                                        <p:cTn id="76" dur="500" fill="hold"/>
                                        <p:tgtEl>
                                          <p:spTgt spid="16">
                                            <p:graphicEl>
                                              <a:dgm id="{F9A010F6-1752-4796-B13C-5F01C5542EC5}"/>
                                            </p:graphicEl>
                                          </p:spTgt>
                                        </p:tgtEl>
                                        <p:attrNameLst>
                                          <p:attrName>ppt_h</p:attrName>
                                        </p:attrNameLst>
                                      </p:cBhvr>
                                      <p:tavLst>
                                        <p:tav tm="0">
                                          <p:val>
                                            <p:fltVal val="0"/>
                                          </p:val>
                                        </p:tav>
                                        <p:tav tm="100000">
                                          <p:val>
                                            <p:strVal val="#ppt_h"/>
                                          </p:val>
                                        </p:tav>
                                      </p:tavLst>
                                    </p:anim>
                                    <p:animEffect transition="in" filter="fade">
                                      <p:cBhvr>
                                        <p:cTn id="77" dur="500"/>
                                        <p:tgtEl>
                                          <p:spTgt spid="16">
                                            <p:graphicEl>
                                              <a:dgm id="{F9A010F6-1752-4796-B13C-5F01C5542EC5}"/>
                                            </p:graphicEl>
                                          </p:spTgt>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16">
                                            <p:graphicEl>
                                              <a:dgm id="{5C522835-6051-478E-93C2-1B65DBE37A20}"/>
                                            </p:graphicEl>
                                          </p:spTgt>
                                        </p:tgtEl>
                                        <p:attrNameLst>
                                          <p:attrName>style.visibility</p:attrName>
                                        </p:attrNameLst>
                                      </p:cBhvr>
                                      <p:to>
                                        <p:strVal val="visible"/>
                                      </p:to>
                                    </p:set>
                                    <p:anim calcmode="lin" valueType="num">
                                      <p:cBhvr>
                                        <p:cTn id="81" dur="500" fill="hold"/>
                                        <p:tgtEl>
                                          <p:spTgt spid="16">
                                            <p:graphicEl>
                                              <a:dgm id="{5C522835-6051-478E-93C2-1B65DBE37A20}"/>
                                            </p:graphicEl>
                                          </p:spTgt>
                                        </p:tgtEl>
                                        <p:attrNameLst>
                                          <p:attrName>ppt_w</p:attrName>
                                        </p:attrNameLst>
                                      </p:cBhvr>
                                      <p:tavLst>
                                        <p:tav tm="0">
                                          <p:val>
                                            <p:fltVal val="0"/>
                                          </p:val>
                                        </p:tav>
                                        <p:tav tm="100000">
                                          <p:val>
                                            <p:strVal val="#ppt_w"/>
                                          </p:val>
                                        </p:tav>
                                      </p:tavLst>
                                    </p:anim>
                                    <p:anim calcmode="lin" valueType="num">
                                      <p:cBhvr>
                                        <p:cTn id="82" dur="500" fill="hold"/>
                                        <p:tgtEl>
                                          <p:spTgt spid="16">
                                            <p:graphicEl>
                                              <a:dgm id="{5C522835-6051-478E-93C2-1B65DBE37A20}"/>
                                            </p:graphicEl>
                                          </p:spTgt>
                                        </p:tgtEl>
                                        <p:attrNameLst>
                                          <p:attrName>ppt_h</p:attrName>
                                        </p:attrNameLst>
                                      </p:cBhvr>
                                      <p:tavLst>
                                        <p:tav tm="0">
                                          <p:val>
                                            <p:fltVal val="0"/>
                                          </p:val>
                                        </p:tav>
                                        <p:tav tm="100000">
                                          <p:val>
                                            <p:strVal val="#ppt_h"/>
                                          </p:val>
                                        </p:tav>
                                      </p:tavLst>
                                    </p:anim>
                                    <p:animEffect transition="in" filter="fade">
                                      <p:cBhvr>
                                        <p:cTn id="83" dur="500"/>
                                        <p:tgtEl>
                                          <p:spTgt spid="16">
                                            <p:graphicEl>
                                              <a:dgm id="{5C522835-6051-478E-93C2-1B65DBE37A20}"/>
                                            </p:graphic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16">
                                            <p:graphicEl>
                                              <a:dgm id="{241A6A55-B5F4-4B17-95D0-1FC307881EE9}"/>
                                            </p:graphicEl>
                                          </p:spTgt>
                                        </p:tgtEl>
                                        <p:attrNameLst>
                                          <p:attrName>style.visibility</p:attrName>
                                        </p:attrNameLst>
                                      </p:cBhvr>
                                      <p:to>
                                        <p:strVal val="visible"/>
                                      </p:to>
                                    </p:set>
                                    <p:anim calcmode="lin" valueType="num">
                                      <p:cBhvr>
                                        <p:cTn id="87" dur="500" fill="hold"/>
                                        <p:tgtEl>
                                          <p:spTgt spid="16">
                                            <p:graphicEl>
                                              <a:dgm id="{241A6A55-B5F4-4B17-95D0-1FC307881EE9}"/>
                                            </p:graphicEl>
                                          </p:spTgt>
                                        </p:tgtEl>
                                        <p:attrNameLst>
                                          <p:attrName>ppt_w</p:attrName>
                                        </p:attrNameLst>
                                      </p:cBhvr>
                                      <p:tavLst>
                                        <p:tav tm="0">
                                          <p:val>
                                            <p:fltVal val="0"/>
                                          </p:val>
                                        </p:tav>
                                        <p:tav tm="100000">
                                          <p:val>
                                            <p:strVal val="#ppt_w"/>
                                          </p:val>
                                        </p:tav>
                                      </p:tavLst>
                                    </p:anim>
                                    <p:anim calcmode="lin" valueType="num">
                                      <p:cBhvr>
                                        <p:cTn id="88" dur="500" fill="hold"/>
                                        <p:tgtEl>
                                          <p:spTgt spid="16">
                                            <p:graphicEl>
                                              <a:dgm id="{241A6A55-B5F4-4B17-95D0-1FC307881EE9}"/>
                                            </p:graphicEl>
                                          </p:spTgt>
                                        </p:tgtEl>
                                        <p:attrNameLst>
                                          <p:attrName>ppt_h</p:attrName>
                                        </p:attrNameLst>
                                      </p:cBhvr>
                                      <p:tavLst>
                                        <p:tav tm="0">
                                          <p:val>
                                            <p:fltVal val="0"/>
                                          </p:val>
                                        </p:tav>
                                        <p:tav tm="100000">
                                          <p:val>
                                            <p:strVal val="#ppt_h"/>
                                          </p:val>
                                        </p:tav>
                                      </p:tavLst>
                                    </p:anim>
                                    <p:animEffect transition="in" filter="fade">
                                      <p:cBhvr>
                                        <p:cTn id="89" dur="500"/>
                                        <p:tgtEl>
                                          <p:spTgt spid="16">
                                            <p:graphicEl>
                                              <a:dgm id="{241A6A55-B5F4-4B17-95D0-1FC307881EE9}"/>
                                            </p:graphicEl>
                                          </p:spTgt>
                                        </p:tgtEl>
                                      </p:cBhvr>
                                    </p:animEffect>
                                  </p:childTnLst>
                                </p:cTn>
                              </p:par>
                            </p:childTnLst>
                          </p:cTn>
                        </p:par>
                        <p:par>
                          <p:cTn id="90" fill="hold">
                            <p:stCondLst>
                              <p:cond delay="7500"/>
                            </p:stCondLst>
                            <p:childTnLst>
                              <p:par>
                                <p:cTn id="91" presetID="53" presetClass="entr" presetSubtype="16" fill="hold" grpId="0" nodeType="afterEffect">
                                  <p:stCondLst>
                                    <p:cond delay="0"/>
                                  </p:stCondLst>
                                  <p:childTnLst>
                                    <p:set>
                                      <p:cBhvr>
                                        <p:cTn id="92" dur="1" fill="hold">
                                          <p:stCondLst>
                                            <p:cond delay="0"/>
                                          </p:stCondLst>
                                        </p:cTn>
                                        <p:tgtEl>
                                          <p:spTgt spid="16">
                                            <p:graphicEl>
                                              <a:dgm id="{25A57590-8647-4C3B-9936-CBAD56C181B4}"/>
                                            </p:graphicEl>
                                          </p:spTgt>
                                        </p:tgtEl>
                                        <p:attrNameLst>
                                          <p:attrName>style.visibility</p:attrName>
                                        </p:attrNameLst>
                                      </p:cBhvr>
                                      <p:to>
                                        <p:strVal val="visible"/>
                                      </p:to>
                                    </p:set>
                                    <p:anim calcmode="lin" valueType="num">
                                      <p:cBhvr>
                                        <p:cTn id="93" dur="500" fill="hold"/>
                                        <p:tgtEl>
                                          <p:spTgt spid="16">
                                            <p:graphicEl>
                                              <a:dgm id="{25A57590-8647-4C3B-9936-CBAD56C181B4}"/>
                                            </p:graphicEl>
                                          </p:spTgt>
                                        </p:tgtEl>
                                        <p:attrNameLst>
                                          <p:attrName>ppt_w</p:attrName>
                                        </p:attrNameLst>
                                      </p:cBhvr>
                                      <p:tavLst>
                                        <p:tav tm="0">
                                          <p:val>
                                            <p:fltVal val="0"/>
                                          </p:val>
                                        </p:tav>
                                        <p:tav tm="100000">
                                          <p:val>
                                            <p:strVal val="#ppt_w"/>
                                          </p:val>
                                        </p:tav>
                                      </p:tavLst>
                                    </p:anim>
                                    <p:anim calcmode="lin" valueType="num">
                                      <p:cBhvr>
                                        <p:cTn id="94" dur="500" fill="hold"/>
                                        <p:tgtEl>
                                          <p:spTgt spid="16">
                                            <p:graphicEl>
                                              <a:dgm id="{25A57590-8647-4C3B-9936-CBAD56C181B4}"/>
                                            </p:graphicEl>
                                          </p:spTgt>
                                        </p:tgtEl>
                                        <p:attrNameLst>
                                          <p:attrName>ppt_h</p:attrName>
                                        </p:attrNameLst>
                                      </p:cBhvr>
                                      <p:tavLst>
                                        <p:tav tm="0">
                                          <p:val>
                                            <p:fltVal val="0"/>
                                          </p:val>
                                        </p:tav>
                                        <p:tav tm="100000">
                                          <p:val>
                                            <p:strVal val="#ppt_h"/>
                                          </p:val>
                                        </p:tav>
                                      </p:tavLst>
                                    </p:anim>
                                    <p:animEffect transition="in" filter="fade">
                                      <p:cBhvr>
                                        <p:cTn id="95" dur="500"/>
                                        <p:tgtEl>
                                          <p:spTgt spid="16">
                                            <p:graphicEl>
                                              <a:dgm id="{25A57590-8647-4C3B-9936-CBAD56C181B4}"/>
                                            </p:graphicEl>
                                          </p:spTgt>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16">
                                            <p:graphicEl>
                                              <a:dgm id="{6A1C371E-91AF-4447-AD0D-4E8308796E55}"/>
                                            </p:graphicEl>
                                          </p:spTgt>
                                        </p:tgtEl>
                                        <p:attrNameLst>
                                          <p:attrName>style.visibility</p:attrName>
                                        </p:attrNameLst>
                                      </p:cBhvr>
                                      <p:to>
                                        <p:strVal val="visible"/>
                                      </p:to>
                                    </p:set>
                                    <p:anim calcmode="lin" valueType="num">
                                      <p:cBhvr>
                                        <p:cTn id="99" dur="500" fill="hold"/>
                                        <p:tgtEl>
                                          <p:spTgt spid="16">
                                            <p:graphicEl>
                                              <a:dgm id="{6A1C371E-91AF-4447-AD0D-4E8308796E55}"/>
                                            </p:graphicEl>
                                          </p:spTgt>
                                        </p:tgtEl>
                                        <p:attrNameLst>
                                          <p:attrName>ppt_w</p:attrName>
                                        </p:attrNameLst>
                                      </p:cBhvr>
                                      <p:tavLst>
                                        <p:tav tm="0">
                                          <p:val>
                                            <p:fltVal val="0"/>
                                          </p:val>
                                        </p:tav>
                                        <p:tav tm="100000">
                                          <p:val>
                                            <p:strVal val="#ppt_w"/>
                                          </p:val>
                                        </p:tav>
                                      </p:tavLst>
                                    </p:anim>
                                    <p:anim calcmode="lin" valueType="num">
                                      <p:cBhvr>
                                        <p:cTn id="100" dur="500" fill="hold"/>
                                        <p:tgtEl>
                                          <p:spTgt spid="16">
                                            <p:graphicEl>
                                              <a:dgm id="{6A1C371E-91AF-4447-AD0D-4E8308796E55}"/>
                                            </p:graphicEl>
                                          </p:spTgt>
                                        </p:tgtEl>
                                        <p:attrNameLst>
                                          <p:attrName>ppt_h</p:attrName>
                                        </p:attrNameLst>
                                      </p:cBhvr>
                                      <p:tavLst>
                                        <p:tav tm="0">
                                          <p:val>
                                            <p:fltVal val="0"/>
                                          </p:val>
                                        </p:tav>
                                        <p:tav tm="100000">
                                          <p:val>
                                            <p:strVal val="#ppt_h"/>
                                          </p:val>
                                        </p:tav>
                                      </p:tavLst>
                                    </p:anim>
                                    <p:animEffect transition="in" filter="fade">
                                      <p:cBhvr>
                                        <p:cTn id="101" dur="500"/>
                                        <p:tgtEl>
                                          <p:spTgt spid="16">
                                            <p:graphicEl>
                                              <a:dgm id="{6A1C371E-91AF-4447-AD0D-4E8308796E55}"/>
                                            </p:graphicEl>
                                          </p:spTgt>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16">
                                            <p:graphicEl>
                                              <a:dgm id="{A654F903-C2DA-41DF-8398-BE45BD9C96C5}"/>
                                            </p:graphicEl>
                                          </p:spTgt>
                                        </p:tgtEl>
                                        <p:attrNameLst>
                                          <p:attrName>style.visibility</p:attrName>
                                        </p:attrNameLst>
                                      </p:cBhvr>
                                      <p:to>
                                        <p:strVal val="visible"/>
                                      </p:to>
                                    </p:set>
                                    <p:anim calcmode="lin" valueType="num">
                                      <p:cBhvr>
                                        <p:cTn id="105" dur="500" fill="hold"/>
                                        <p:tgtEl>
                                          <p:spTgt spid="16">
                                            <p:graphicEl>
                                              <a:dgm id="{A654F903-C2DA-41DF-8398-BE45BD9C96C5}"/>
                                            </p:graphicEl>
                                          </p:spTgt>
                                        </p:tgtEl>
                                        <p:attrNameLst>
                                          <p:attrName>ppt_w</p:attrName>
                                        </p:attrNameLst>
                                      </p:cBhvr>
                                      <p:tavLst>
                                        <p:tav tm="0">
                                          <p:val>
                                            <p:fltVal val="0"/>
                                          </p:val>
                                        </p:tav>
                                        <p:tav tm="100000">
                                          <p:val>
                                            <p:strVal val="#ppt_w"/>
                                          </p:val>
                                        </p:tav>
                                      </p:tavLst>
                                    </p:anim>
                                    <p:anim calcmode="lin" valueType="num">
                                      <p:cBhvr>
                                        <p:cTn id="106" dur="500" fill="hold"/>
                                        <p:tgtEl>
                                          <p:spTgt spid="16">
                                            <p:graphicEl>
                                              <a:dgm id="{A654F903-C2DA-41DF-8398-BE45BD9C96C5}"/>
                                            </p:graphicEl>
                                          </p:spTgt>
                                        </p:tgtEl>
                                        <p:attrNameLst>
                                          <p:attrName>ppt_h</p:attrName>
                                        </p:attrNameLst>
                                      </p:cBhvr>
                                      <p:tavLst>
                                        <p:tav tm="0">
                                          <p:val>
                                            <p:fltVal val="0"/>
                                          </p:val>
                                        </p:tav>
                                        <p:tav tm="100000">
                                          <p:val>
                                            <p:strVal val="#ppt_h"/>
                                          </p:val>
                                        </p:tav>
                                      </p:tavLst>
                                    </p:anim>
                                    <p:animEffect transition="in" filter="fade">
                                      <p:cBhvr>
                                        <p:cTn id="107" dur="500"/>
                                        <p:tgtEl>
                                          <p:spTgt spid="16">
                                            <p:graphicEl>
                                              <a:dgm id="{A654F903-C2DA-41DF-8398-BE45BD9C96C5}"/>
                                            </p:graphicEl>
                                          </p:spTgt>
                                        </p:tgtEl>
                                      </p:cBhvr>
                                    </p:animEffect>
                                  </p:childTnLst>
                                </p:cTn>
                              </p:par>
                            </p:childTnLst>
                          </p:cTn>
                        </p:par>
                        <p:par>
                          <p:cTn id="108" fill="hold">
                            <p:stCondLst>
                              <p:cond delay="9000"/>
                            </p:stCondLst>
                            <p:childTnLst>
                              <p:par>
                                <p:cTn id="109" presetID="53" presetClass="entr" presetSubtype="16" fill="hold" grpId="0" nodeType="afterEffect">
                                  <p:stCondLst>
                                    <p:cond delay="0"/>
                                  </p:stCondLst>
                                  <p:childTnLst>
                                    <p:set>
                                      <p:cBhvr>
                                        <p:cTn id="110" dur="1" fill="hold">
                                          <p:stCondLst>
                                            <p:cond delay="0"/>
                                          </p:stCondLst>
                                        </p:cTn>
                                        <p:tgtEl>
                                          <p:spTgt spid="16">
                                            <p:graphicEl>
                                              <a:dgm id="{A02E959B-411E-4C1F-8F26-514705971A1A}"/>
                                            </p:graphicEl>
                                          </p:spTgt>
                                        </p:tgtEl>
                                        <p:attrNameLst>
                                          <p:attrName>style.visibility</p:attrName>
                                        </p:attrNameLst>
                                      </p:cBhvr>
                                      <p:to>
                                        <p:strVal val="visible"/>
                                      </p:to>
                                    </p:set>
                                    <p:anim calcmode="lin" valueType="num">
                                      <p:cBhvr>
                                        <p:cTn id="111" dur="500" fill="hold"/>
                                        <p:tgtEl>
                                          <p:spTgt spid="16">
                                            <p:graphicEl>
                                              <a:dgm id="{A02E959B-411E-4C1F-8F26-514705971A1A}"/>
                                            </p:graphicEl>
                                          </p:spTgt>
                                        </p:tgtEl>
                                        <p:attrNameLst>
                                          <p:attrName>ppt_w</p:attrName>
                                        </p:attrNameLst>
                                      </p:cBhvr>
                                      <p:tavLst>
                                        <p:tav tm="0">
                                          <p:val>
                                            <p:fltVal val="0"/>
                                          </p:val>
                                        </p:tav>
                                        <p:tav tm="100000">
                                          <p:val>
                                            <p:strVal val="#ppt_w"/>
                                          </p:val>
                                        </p:tav>
                                      </p:tavLst>
                                    </p:anim>
                                    <p:anim calcmode="lin" valueType="num">
                                      <p:cBhvr>
                                        <p:cTn id="112" dur="500" fill="hold"/>
                                        <p:tgtEl>
                                          <p:spTgt spid="16">
                                            <p:graphicEl>
                                              <a:dgm id="{A02E959B-411E-4C1F-8F26-514705971A1A}"/>
                                            </p:graphicEl>
                                          </p:spTgt>
                                        </p:tgtEl>
                                        <p:attrNameLst>
                                          <p:attrName>ppt_h</p:attrName>
                                        </p:attrNameLst>
                                      </p:cBhvr>
                                      <p:tavLst>
                                        <p:tav tm="0">
                                          <p:val>
                                            <p:fltVal val="0"/>
                                          </p:val>
                                        </p:tav>
                                        <p:tav tm="100000">
                                          <p:val>
                                            <p:strVal val="#ppt_h"/>
                                          </p:val>
                                        </p:tav>
                                      </p:tavLst>
                                    </p:anim>
                                    <p:animEffect transition="in" filter="fade">
                                      <p:cBhvr>
                                        <p:cTn id="113" dur="500"/>
                                        <p:tgtEl>
                                          <p:spTgt spid="16">
                                            <p:graphicEl>
                                              <a:dgm id="{A02E959B-411E-4C1F-8F26-514705971A1A}"/>
                                            </p:graphicEl>
                                          </p:spTgt>
                                        </p:tgtEl>
                                      </p:cBhvr>
                                    </p:animEffect>
                                  </p:childTnLst>
                                </p:cTn>
                              </p:par>
                            </p:childTnLst>
                          </p:cTn>
                        </p:par>
                        <p:par>
                          <p:cTn id="114" fill="hold">
                            <p:stCondLst>
                              <p:cond delay="9500"/>
                            </p:stCondLst>
                            <p:childTnLst>
                              <p:par>
                                <p:cTn id="115" presetID="53" presetClass="entr" presetSubtype="16" fill="hold" grpId="0" nodeType="afterEffect">
                                  <p:stCondLst>
                                    <p:cond delay="0"/>
                                  </p:stCondLst>
                                  <p:childTnLst>
                                    <p:set>
                                      <p:cBhvr>
                                        <p:cTn id="116" dur="1" fill="hold">
                                          <p:stCondLst>
                                            <p:cond delay="0"/>
                                          </p:stCondLst>
                                        </p:cTn>
                                        <p:tgtEl>
                                          <p:spTgt spid="16">
                                            <p:graphicEl>
                                              <a:dgm id="{136D5986-2128-4EC6-BE62-F070D82271A8}"/>
                                            </p:graphicEl>
                                          </p:spTgt>
                                        </p:tgtEl>
                                        <p:attrNameLst>
                                          <p:attrName>style.visibility</p:attrName>
                                        </p:attrNameLst>
                                      </p:cBhvr>
                                      <p:to>
                                        <p:strVal val="visible"/>
                                      </p:to>
                                    </p:set>
                                    <p:anim calcmode="lin" valueType="num">
                                      <p:cBhvr>
                                        <p:cTn id="117" dur="500" fill="hold"/>
                                        <p:tgtEl>
                                          <p:spTgt spid="16">
                                            <p:graphicEl>
                                              <a:dgm id="{136D5986-2128-4EC6-BE62-F070D82271A8}"/>
                                            </p:graphicEl>
                                          </p:spTgt>
                                        </p:tgtEl>
                                        <p:attrNameLst>
                                          <p:attrName>ppt_w</p:attrName>
                                        </p:attrNameLst>
                                      </p:cBhvr>
                                      <p:tavLst>
                                        <p:tav tm="0">
                                          <p:val>
                                            <p:fltVal val="0"/>
                                          </p:val>
                                        </p:tav>
                                        <p:tav tm="100000">
                                          <p:val>
                                            <p:strVal val="#ppt_w"/>
                                          </p:val>
                                        </p:tav>
                                      </p:tavLst>
                                    </p:anim>
                                    <p:anim calcmode="lin" valueType="num">
                                      <p:cBhvr>
                                        <p:cTn id="118" dur="500" fill="hold"/>
                                        <p:tgtEl>
                                          <p:spTgt spid="16">
                                            <p:graphicEl>
                                              <a:dgm id="{136D5986-2128-4EC6-BE62-F070D82271A8}"/>
                                            </p:graphicEl>
                                          </p:spTgt>
                                        </p:tgtEl>
                                        <p:attrNameLst>
                                          <p:attrName>ppt_h</p:attrName>
                                        </p:attrNameLst>
                                      </p:cBhvr>
                                      <p:tavLst>
                                        <p:tav tm="0">
                                          <p:val>
                                            <p:fltVal val="0"/>
                                          </p:val>
                                        </p:tav>
                                        <p:tav tm="100000">
                                          <p:val>
                                            <p:strVal val="#ppt_h"/>
                                          </p:val>
                                        </p:tav>
                                      </p:tavLst>
                                    </p:anim>
                                    <p:animEffect transition="in" filter="fade">
                                      <p:cBhvr>
                                        <p:cTn id="119" dur="500"/>
                                        <p:tgtEl>
                                          <p:spTgt spid="16">
                                            <p:graphicEl>
                                              <a:dgm id="{136D5986-2128-4EC6-BE62-F070D82271A8}"/>
                                            </p:graphicEl>
                                          </p:spTgt>
                                        </p:tgtEl>
                                      </p:cBhvr>
                                    </p:animEffect>
                                  </p:childTnLst>
                                </p:cTn>
                              </p:par>
                            </p:childTnLst>
                          </p:cTn>
                        </p:par>
                        <p:par>
                          <p:cTn id="120" fill="hold">
                            <p:stCondLst>
                              <p:cond delay="10000"/>
                            </p:stCondLst>
                            <p:childTnLst>
                              <p:par>
                                <p:cTn id="121" presetID="53" presetClass="entr" presetSubtype="16" fill="hold" grpId="0" nodeType="afterEffect">
                                  <p:stCondLst>
                                    <p:cond delay="0"/>
                                  </p:stCondLst>
                                  <p:childTnLst>
                                    <p:set>
                                      <p:cBhvr>
                                        <p:cTn id="122" dur="1" fill="hold">
                                          <p:stCondLst>
                                            <p:cond delay="0"/>
                                          </p:stCondLst>
                                        </p:cTn>
                                        <p:tgtEl>
                                          <p:spTgt spid="16">
                                            <p:graphicEl>
                                              <a:dgm id="{5E2D2A9F-C2E1-4BEF-9A90-A4C4423A7A86}"/>
                                            </p:graphicEl>
                                          </p:spTgt>
                                        </p:tgtEl>
                                        <p:attrNameLst>
                                          <p:attrName>style.visibility</p:attrName>
                                        </p:attrNameLst>
                                      </p:cBhvr>
                                      <p:to>
                                        <p:strVal val="visible"/>
                                      </p:to>
                                    </p:set>
                                    <p:anim calcmode="lin" valueType="num">
                                      <p:cBhvr>
                                        <p:cTn id="123" dur="500" fill="hold"/>
                                        <p:tgtEl>
                                          <p:spTgt spid="16">
                                            <p:graphicEl>
                                              <a:dgm id="{5E2D2A9F-C2E1-4BEF-9A90-A4C4423A7A86}"/>
                                            </p:graphicEl>
                                          </p:spTgt>
                                        </p:tgtEl>
                                        <p:attrNameLst>
                                          <p:attrName>ppt_w</p:attrName>
                                        </p:attrNameLst>
                                      </p:cBhvr>
                                      <p:tavLst>
                                        <p:tav tm="0">
                                          <p:val>
                                            <p:fltVal val="0"/>
                                          </p:val>
                                        </p:tav>
                                        <p:tav tm="100000">
                                          <p:val>
                                            <p:strVal val="#ppt_w"/>
                                          </p:val>
                                        </p:tav>
                                      </p:tavLst>
                                    </p:anim>
                                    <p:anim calcmode="lin" valueType="num">
                                      <p:cBhvr>
                                        <p:cTn id="124" dur="500" fill="hold"/>
                                        <p:tgtEl>
                                          <p:spTgt spid="16">
                                            <p:graphicEl>
                                              <a:dgm id="{5E2D2A9F-C2E1-4BEF-9A90-A4C4423A7A86}"/>
                                            </p:graphicEl>
                                          </p:spTgt>
                                        </p:tgtEl>
                                        <p:attrNameLst>
                                          <p:attrName>ppt_h</p:attrName>
                                        </p:attrNameLst>
                                      </p:cBhvr>
                                      <p:tavLst>
                                        <p:tav tm="0">
                                          <p:val>
                                            <p:fltVal val="0"/>
                                          </p:val>
                                        </p:tav>
                                        <p:tav tm="100000">
                                          <p:val>
                                            <p:strVal val="#ppt_h"/>
                                          </p:val>
                                        </p:tav>
                                      </p:tavLst>
                                    </p:anim>
                                    <p:animEffect transition="in" filter="fade">
                                      <p:cBhvr>
                                        <p:cTn id="125" dur="500"/>
                                        <p:tgtEl>
                                          <p:spTgt spid="16">
                                            <p:graphicEl>
                                              <a:dgm id="{5E2D2A9F-C2E1-4BEF-9A90-A4C4423A7A86}"/>
                                            </p:graphicEl>
                                          </p:spTgt>
                                        </p:tgtEl>
                                      </p:cBhvr>
                                    </p:animEffect>
                                  </p:childTnLst>
                                </p:cTn>
                              </p:par>
                            </p:childTnLst>
                          </p:cTn>
                        </p:par>
                        <p:par>
                          <p:cTn id="126" fill="hold">
                            <p:stCondLst>
                              <p:cond delay="10500"/>
                            </p:stCondLst>
                            <p:childTnLst>
                              <p:par>
                                <p:cTn id="127" presetID="53" presetClass="entr" presetSubtype="16" fill="hold" grpId="0" nodeType="afterEffect">
                                  <p:stCondLst>
                                    <p:cond delay="0"/>
                                  </p:stCondLst>
                                  <p:childTnLst>
                                    <p:set>
                                      <p:cBhvr>
                                        <p:cTn id="128" dur="1" fill="hold">
                                          <p:stCondLst>
                                            <p:cond delay="0"/>
                                          </p:stCondLst>
                                        </p:cTn>
                                        <p:tgtEl>
                                          <p:spTgt spid="16">
                                            <p:graphicEl>
                                              <a:dgm id="{8474D242-1073-4BBC-A41D-A99C9F313A31}"/>
                                            </p:graphicEl>
                                          </p:spTgt>
                                        </p:tgtEl>
                                        <p:attrNameLst>
                                          <p:attrName>style.visibility</p:attrName>
                                        </p:attrNameLst>
                                      </p:cBhvr>
                                      <p:to>
                                        <p:strVal val="visible"/>
                                      </p:to>
                                    </p:set>
                                    <p:anim calcmode="lin" valueType="num">
                                      <p:cBhvr>
                                        <p:cTn id="129" dur="500" fill="hold"/>
                                        <p:tgtEl>
                                          <p:spTgt spid="16">
                                            <p:graphicEl>
                                              <a:dgm id="{8474D242-1073-4BBC-A41D-A99C9F313A31}"/>
                                            </p:graphicEl>
                                          </p:spTgt>
                                        </p:tgtEl>
                                        <p:attrNameLst>
                                          <p:attrName>ppt_w</p:attrName>
                                        </p:attrNameLst>
                                      </p:cBhvr>
                                      <p:tavLst>
                                        <p:tav tm="0">
                                          <p:val>
                                            <p:fltVal val="0"/>
                                          </p:val>
                                        </p:tav>
                                        <p:tav tm="100000">
                                          <p:val>
                                            <p:strVal val="#ppt_w"/>
                                          </p:val>
                                        </p:tav>
                                      </p:tavLst>
                                    </p:anim>
                                    <p:anim calcmode="lin" valueType="num">
                                      <p:cBhvr>
                                        <p:cTn id="130" dur="500" fill="hold"/>
                                        <p:tgtEl>
                                          <p:spTgt spid="16">
                                            <p:graphicEl>
                                              <a:dgm id="{8474D242-1073-4BBC-A41D-A99C9F313A31}"/>
                                            </p:graphicEl>
                                          </p:spTgt>
                                        </p:tgtEl>
                                        <p:attrNameLst>
                                          <p:attrName>ppt_h</p:attrName>
                                        </p:attrNameLst>
                                      </p:cBhvr>
                                      <p:tavLst>
                                        <p:tav tm="0">
                                          <p:val>
                                            <p:fltVal val="0"/>
                                          </p:val>
                                        </p:tav>
                                        <p:tav tm="100000">
                                          <p:val>
                                            <p:strVal val="#ppt_h"/>
                                          </p:val>
                                        </p:tav>
                                      </p:tavLst>
                                    </p:anim>
                                    <p:animEffect transition="in" filter="fade">
                                      <p:cBhvr>
                                        <p:cTn id="131" dur="500"/>
                                        <p:tgtEl>
                                          <p:spTgt spid="16">
                                            <p:graphicEl>
                                              <a:dgm id="{8474D242-1073-4BBC-A41D-A99C9F313A31}"/>
                                            </p:graphicEl>
                                          </p:spTgt>
                                        </p:tgtEl>
                                      </p:cBhvr>
                                    </p:animEffect>
                                  </p:childTnLst>
                                </p:cTn>
                              </p:par>
                            </p:childTnLst>
                          </p:cTn>
                        </p:par>
                        <p:par>
                          <p:cTn id="132" fill="hold">
                            <p:stCondLst>
                              <p:cond delay="11000"/>
                            </p:stCondLst>
                            <p:childTnLst>
                              <p:par>
                                <p:cTn id="133" presetID="53" presetClass="entr" presetSubtype="16" fill="hold" grpId="0" nodeType="afterEffect">
                                  <p:stCondLst>
                                    <p:cond delay="0"/>
                                  </p:stCondLst>
                                  <p:childTnLst>
                                    <p:set>
                                      <p:cBhvr>
                                        <p:cTn id="134" dur="1" fill="hold">
                                          <p:stCondLst>
                                            <p:cond delay="0"/>
                                          </p:stCondLst>
                                        </p:cTn>
                                        <p:tgtEl>
                                          <p:spTgt spid="16">
                                            <p:graphicEl>
                                              <a:dgm id="{053B37CF-5BCA-442A-949D-5BC08F6FAA98}"/>
                                            </p:graphicEl>
                                          </p:spTgt>
                                        </p:tgtEl>
                                        <p:attrNameLst>
                                          <p:attrName>style.visibility</p:attrName>
                                        </p:attrNameLst>
                                      </p:cBhvr>
                                      <p:to>
                                        <p:strVal val="visible"/>
                                      </p:to>
                                    </p:set>
                                    <p:anim calcmode="lin" valueType="num">
                                      <p:cBhvr>
                                        <p:cTn id="135" dur="500" fill="hold"/>
                                        <p:tgtEl>
                                          <p:spTgt spid="16">
                                            <p:graphicEl>
                                              <a:dgm id="{053B37CF-5BCA-442A-949D-5BC08F6FAA98}"/>
                                            </p:graphicEl>
                                          </p:spTgt>
                                        </p:tgtEl>
                                        <p:attrNameLst>
                                          <p:attrName>ppt_w</p:attrName>
                                        </p:attrNameLst>
                                      </p:cBhvr>
                                      <p:tavLst>
                                        <p:tav tm="0">
                                          <p:val>
                                            <p:fltVal val="0"/>
                                          </p:val>
                                        </p:tav>
                                        <p:tav tm="100000">
                                          <p:val>
                                            <p:strVal val="#ppt_w"/>
                                          </p:val>
                                        </p:tav>
                                      </p:tavLst>
                                    </p:anim>
                                    <p:anim calcmode="lin" valueType="num">
                                      <p:cBhvr>
                                        <p:cTn id="136" dur="500" fill="hold"/>
                                        <p:tgtEl>
                                          <p:spTgt spid="16">
                                            <p:graphicEl>
                                              <a:dgm id="{053B37CF-5BCA-442A-949D-5BC08F6FAA98}"/>
                                            </p:graphicEl>
                                          </p:spTgt>
                                        </p:tgtEl>
                                        <p:attrNameLst>
                                          <p:attrName>ppt_h</p:attrName>
                                        </p:attrNameLst>
                                      </p:cBhvr>
                                      <p:tavLst>
                                        <p:tav tm="0">
                                          <p:val>
                                            <p:fltVal val="0"/>
                                          </p:val>
                                        </p:tav>
                                        <p:tav tm="100000">
                                          <p:val>
                                            <p:strVal val="#ppt_h"/>
                                          </p:val>
                                        </p:tav>
                                      </p:tavLst>
                                    </p:anim>
                                    <p:animEffect transition="in" filter="fade">
                                      <p:cBhvr>
                                        <p:cTn id="137" dur="500"/>
                                        <p:tgtEl>
                                          <p:spTgt spid="16">
                                            <p:graphicEl>
                                              <a:dgm id="{053B37CF-5BCA-442A-949D-5BC08F6FAA98}"/>
                                            </p:graphicEl>
                                          </p:spTgt>
                                        </p:tgtEl>
                                      </p:cBhvr>
                                    </p:animEffect>
                                  </p:childTnLst>
                                </p:cTn>
                              </p:par>
                            </p:childTnLst>
                          </p:cTn>
                        </p:par>
                        <p:par>
                          <p:cTn id="138" fill="hold">
                            <p:stCondLst>
                              <p:cond delay="11500"/>
                            </p:stCondLst>
                            <p:childTnLst>
                              <p:par>
                                <p:cTn id="139" presetID="53" presetClass="entr" presetSubtype="16" fill="hold" grpId="0" nodeType="afterEffect">
                                  <p:stCondLst>
                                    <p:cond delay="0"/>
                                  </p:stCondLst>
                                  <p:childTnLst>
                                    <p:set>
                                      <p:cBhvr>
                                        <p:cTn id="140" dur="1" fill="hold">
                                          <p:stCondLst>
                                            <p:cond delay="0"/>
                                          </p:stCondLst>
                                        </p:cTn>
                                        <p:tgtEl>
                                          <p:spTgt spid="16">
                                            <p:graphicEl>
                                              <a:dgm id="{1ACB27CE-16A4-47A0-B1B3-A75D6BC0E8C2}"/>
                                            </p:graphicEl>
                                          </p:spTgt>
                                        </p:tgtEl>
                                        <p:attrNameLst>
                                          <p:attrName>style.visibility</p:attrName>
                                        </p:attrNameLst>
                                      </p:cBhvr>
                                      <p:to>
                                        <p:strVal val="visible"/>
                                      </p:to>
                                    </p:set>
                                    <p:anim calcmode="lin" valueType="num">
                                      <p:cBhvr>
                                        <p:cTn id="141" dur="500" fill="hold"/>
                                        <p:tgtEl>
                                          <p:spTgt spid="16">
                                            <p:graphicEl>
                                              <a:dgm id="{1ACB27CE-16A4-47A0-B1B3-A75D6BC0E8C2}"/>
                                            </p:graphicEl>
                                          </p:spTgt>
                                        </p:tgtEl>
                                        <p:attrNameLst>
                                          <p:attrName>ppt_w</p:attrName>
                                        </p:attrNameLst>
                                      </p:cBhvr>
                                      <p:tavLst>
                                        <p:tav tm="0">
                                          <p:val>
                                            <p:fltVal val="0"/>
                                          </p:val>
                                        </p:tav>
                                        <p:tav tm="100000">
                                          <p:val>
                                            <p:strVal val="#ppt_w"/>
                                          </p:val>
                                        </p:tav>
                                      </p:tavLst>
                                    </p:anim>
                                    <p:anim calcmode="lin" valueType="num">
                                      <p:cBhvr>
                                        <p:cTn id="142" dur="500" fill="hold"/>
                                        <p:tgtEl>
                                          <p:spTgt spid="16">
                                            <p:graphicEl>
                                              <a:dgm id="{1ACB27CE-16A4-47A0-B1B3-A75D6BC0E8C2}"/>
                                            </p:graphicEl>
                                          </p:spTgt>
                                        </p:tgtEl>
                                        <p:attrNameLst>
                                          <p:attrName>ppt_h</p:attrName>
                                        </p:attrNameLst>
                                      </p:cBhvr>
                                      <p:tavLst>
                                        <p:tav tm="0">
                                          <p:val>
                                            <p:fltVal val="0"/>
                                          </p:val>
                                        </p:tav>
                                        <p:tav tm="100000">
                                          <p:val>
                                            <p:strVal val="#ppt_h"/>
                                          </p:val>
                                        </p:tav>
                                      </p:tavLst>
                                    </p:anim>
                                    <p:animEffect transition="in" filter="fade">
                                      <p:cBhvr>
                                        <p:cTn id="143" dur="500"/>
                                        <p:tgtEl>
                                          <p:spTgt spid="16">
                                            <p:graphicEl>
                                              <a:dgm id="{1ACB27CE-16A4-47A0-B1B3-A75D6BC0E8C2}"/>
                                            </p:graphicEl>
                                          </p:spTgt>
                                        </p:tgtEl>
                                      </p:cBhvr>
                                    </p:animEffect>
                                  </p:childTnLst>
                                </p:cTn>
                              </p:par>
                            </p:childTnLst>
                          </p:cTn>
                        </p:par>
                        <p:par>
                          <p:cTn id="144" fill="hold">
                            <p:stCondLst>
                              <p:cond delay="12000"/>
                            </p:stCondLst>
                            <p:childTnLst>
                              <p:par>
                                <p:cTn id="145" presetID="53" presetClass="entr" presetSubtype="16" fill="hold" grpId="0" nodeType="afterEffect">
                                  <p:stCondLst>
                                    <p:cond delay="0"/>
                                  </p:stCondLst>
                                  <p:childTnLst>
                                    <p:set>
                                      <p:cBhvr>
                                        <p:cTn id="146" dur="1" fill="hold">
                                          <p:stCondLst>
                                            <p:cond delay="0"/>
                                          </p:stCondLst>
                                        </p:cTn>
                                        <p:tgtEl>
                                          <p:spTgt spid="16">
                                            <p:graphicEl>
                                              <a:dgm id="{2FE4A122-15FA-4CC1-95A1-1D87DD710C63}"/>
                                            </p:graphicEl>
                                          </p:spTgt>
                                        </p:tgtEl>
                                        <p:attrNameLst>
                                          <p:attrName>style.visibility</p:attrName>
                                        </p:attrNameLst>
                                      </p:cBhvr>
                                      <p:to>
                                        <p:strVal val="visible"/>
                                      </p:to>
                                    </p:set>
                                    <p:anim calcmode="lin" valueType="num">
                                      <p:cBhvr>
                                        <p:cTn id="147" dur="500" fill="hold"/>
                                        <p:tgtEl>
                                          <p:spTgt spid="16">
                                            <p:graphicEl>
                                              <a:dgm id="{2FE4A122-15FA-4CC1-95A1-1D87DD710C63}"/>
                                            </p:graphicEl>
                                          </p:spTgt>
                                        </p:tgtEl>
                                        <p:attrNameLst>
                                          <p:attrName>ppt_w</p:attrName>
                                        </p:attrNameLst>
                                      </p:cBhvr>
                                      <p:tavLst>
                                        <p:tav tm="0">
                                          <p:val>
                                            <p:fltVal val="0"/>
                                          </p:val>
                                        </p:tav>
                                        <p:tav tm="100000">
                                          <p:val>
                                            <p:strVal val="#ppt_w"/>
                                          </p:val>
                                        </p:tav>
                                      </p:tavLst>
                                    </p:anim>
                                    <p:anim calcmode="lin" valueType="num">
                                      <p:cBhvr>
                                        <p:cTn id="148" dur="500" fill="hold"/>
                                        <p:tgtEl>
                                          <p:spTgt spid="16">
                                            <p:graphicEl>
                                              <a:dgm id="{2FE4A122-15FA-4CC1-95A1-1D87DD710C63}"/>
                                            </p:graphicEl>
                                          </p:spTgt>
                                        </p:tgtEl>
                                        <p:attrNameLst>
                                          <p:attrName>ppt_h</p:attrName>
                                        </p:attrNameLst>
                                      </p:cBhvr>
                                      <p:tavLst>
                                        <p:tav tm="0">
                                          <p:val>
                                            <p:fltVal val="0"/>
                                          </p:val>
                                        </p:tav>
                                        <p:tav tm="100000">
                                          <p:val>
                                            <p:strVal val="#ppt_h"/>
                                          </p:val>
                                        </p:tav>
                                      </p:tavLst>
                                    </p:anim>
                                    <p:animEffect transition="in" filter="fade">
                                      <p:cBhvr>
                                        <p:cTn id="149" dur="500"/>
                                        <p:tgtEl>
                                          <p:spTgt spid="16">
                                            <p:graphicEl>
                                              <a:dgm id="{2FE4A122-15FA-4CC1-95A1-1D87DD710C63}"/>
                                            </p:graphicEl>
                                          </p:spTgt>
                                        </p:tgtEl>
                                      </p:cBhvr>
                                    </p:animEffect>
                                  </p:childTnLst>
                                </p:cTn>
                              </p:par>
                            </p:childTnLst>
                          </p:cTn>
                        </p:par>
                        <p:par>
                          <p:cTn id="150" fill="hold">
                            <p:stCondLst>
                              <p:cond delay="12500"/>
                            </p:stCondLst>
                            <p:childTnLst>
                              <p:par>
                                <p:cTn id="151" presetID="53" presetClass="entr" presetSubtype="16" fill="hold" grpId="0" nodeType="afterEffect">
                                  <p:stCondLst>
                                    <p:cond delay="0"/>
                                  </p:stCondLst>
                                  <p:childTnLst>
                                    <p:set>
                                      <p:cBhvr>
                                        <p:cTn id="152" dur="1" fill="hold">
                                          <p:stCondLst>
                                            <p:cond delay="0"/>
                                          </p:stCondLst>
                                        </p:cTn>
                                        <p:tgtEl>
                                          <p:spTgt spid="16">
                                            <p:graphicEl>
                                              <a:dgm id="{1E4B3D3F-DBB4-4E09-B7A1-EF447B6D5E90}"/>
                                            </p:graphicEl>
                                          </p:spTgt>
                                        </p:tgtEl>
                                        <p:attrNameLst>
                                          <p:attrName>style.visibility</p:attrName>
                                        </p:attrNameLst>
                                      </p:cBhvr>
                                      <p:to>
                                        <p:strVal val="visible"/>
                                      </p:to>
                                    </p:set>
                                    <p:anim calcmode="lin" valueType="num">
                                      <p:cBhvr>
                                        <p:cTn id="153" dur="500" fill="hold"/>
                                        <p:tgtEl>
                                          <p:spTgt spid="16">
                                            <p:graphicEl>
                                              <a:dgm id="{1E4B3D3F-DBB4-4E09-B7A1-EF447B6D5E90}"/>
                                            </p:graphicEl>
                                          </p:spTgt>
                                        </p:tgtEl>
                                        <p:attrNameLst>
                                          <p:attrName>ppt_w</p:attrName>
                                        </p:attrNameLst>
                                      </p:cBhvr>
                                      <p:tavLst>
                                        <p:tav tm="0">
                                          <p:val>
                                            <p:fltVal val="0"/>
                                          </p:val>
                                        </p:tav>
                                        <p:tav tm="100000">
                                          <p:val>
                                            <p:strVal val="#ppt_w"/>
                                          </p:val>
                                        </p:tav>
                                      </p:tavLst>
                                    </p:anim>
                                    <p:anim calcmode="lin" valueType="num">
                                      <p:cBhvr>
                                        <p:cTn id="154" dur="500" fill="hold"/>
                                        <p:tgtEl>
                                          <p:spTgt spid="16">
                                            <p:graphicEl>
                                              <a:dgm id="{1E4B3D3F-DBB4-4E09-B7A1-EF447B6D5E90}"/>
                                            </p:graphicEl>
                                          </p:spTgt>
                                        </p:tgtEl>
                                        <p:attrNameLst>
                                          <p:attrName>ppt_h</p:attrName>
                                        </p:attrNameLst>
                                      </p:cBhvr>
                                      <p:tavLst>
                                        <p:tav tm="0">
                                          <p:val>
                                            <p:fltVal val="0"/>
                                          </p:val>
                                        </p:tav>
                                        <p:tav tm="100000">
                                          <p:val>
                                            <p:strVal val="#ppt_h"/>
                                          </p:val>
                                        </p:tav>
                                      </p:tavLst>
                                    </p:anim>
                                    <p:animEffect transition="in" filter="fade">
                                      <p:cBhvr>
                                        <p:cTn id="155" dur="500"/>
                                        <p:tgtEl>
                                          <p:spTgt spid="16">
                                            <p:graphicEl>
                                              <a:dgm id="{1E4B3D3F-DBB4-4E09-B7A1-EF447B6D5E90}"/>
                                            </p:graphicEl>
                                          </p:spTgt>
                                        </p:tgtEl>
                                      </p:cBhvr>
                                    </p:animEffect>
                                  </p:childTnLst>
                                </p:cTn>
                              </p:par>
                            </p:childTnLst>
                          </p:cTn>
                        </p:par>
                        <p:par>
                          <p:cTn id="156" fill="hold">
                            <p:stCondLst>
                              <p:cond delay="13000"/>
                            </p:stCondLst>
                            <p:childTnLst>
                              <p:par>
                                <p:cTn id="157" presetID="10" presetClass="entr" presetSubtype="0" fill="hold" grpId="0" nodeType="afterEffect">
                                  <p:stCondLst>
                                    <p:cond delay="0"/>
                                  </p:stCondLst>
                                  <p:childTnLst>
                                    <p:set>
                                      <p:cBhvr>
                                        <p:cTn id="158" dur="1" fill="hold">
                                          <p:stCondLst>
                                            <p:cond delay="0"/>
                                          </p:stCondLst>
                                        </p:cTn>
                                        <p:tgtEl>
                                          <p:spTgt spid="19"/>
                                        </p:tgtEl>
                                        <p:attrNameLst>
                                          <p:attrName>style.visibility</p:attrName>
                                        </p:attrNameLst>
                                      </p:cBhvr>
                                      <p:to>
                                        <p:strVal val="visible"/>
                                      </p:to>
                                    </p:set>
                                    <p:animEffect transition="in" filter="fade">
                                      <p:cBhvr>
                                        <p:cTn id="159" dur="500"/>
                                        <p:tgtEl>
                                          <p:spTgt spid="19"/>
                                        </p:tgtEl>
                                      </p:cBhvr>
                                    </p:animEffect>
                                  </p:childTnLst>
                                </p:cTn>
                              </p:par>
                            </p:childTnLst>
                          </p:cTn>
                        </p:par>
                        <p:par>
                          <p:cTn id="160" fill="hold">
                            <p:stCondLst>
                              <p:cond delay="13500"/>
                            </p:stCondLst>
                            <p:childTnLst>
                              <p:par>
                                <p:cTn id="161" presetID="22" presetClass="entr" presetSubtype="4" fill="hold" nodeType="afterEffect">
                                  <p:stCondLst>
                                    <p:cond delay="0"/>
                                  </p:stCondLst>
                                  <p:childTnLst>
                                    <p:set>
                                      <p:cBhvr>
                                        <p:cTn id="162" dur="1" fill="hold">
                                          <p:stCondLst>
                                            <p:cond delay="0"/>
                                          </p:stCondLst>
                                        </p:cTn>
                                        <p:tgtEl>
                                          <p:spTgt spid="18"/>
                                        </p:tgtEl>
                                        <p:attrNameLst>
                                          <p:attrName>style.visibility</p:attrName>
                                        </p:attrNameLst>
                                      </p:cBhvr>
                                      <p:to>
                                        <p:strVal val="visible"/>
                                      </p:to>
                                    </p:set>
                                    <p:animEffect transition="in" filter="wipe(down)">
                                      <p:cBhvr>
                                        <p:cTn id="163" dur="500"/>
                                        <p:tgtEl>
                                          <p:spTgt spid="18"/>
                                        </p:tgtEl>
                                      </p:cBhvr>
                                    </p:animEffect>
                                  </p:childTnLst>
                                </p:cTn>
                              </p:par>
                            </p:childTnLst>
                          </p:cTn>
                        </p:par>
                        <p:par>
                          <p:cTn id="164" fill="hold">
                            <p:stCondLst>
                              <p:cond delay="14000"/>
                            </p:stCondLst>
                            <p:childTnLst>
                              <p:par>
                                <p:cTn id="165" presetID="10" presetClass="entr" presetSubtype="0" fill="hold" grpId="0" nodeType="after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fade">
                                      <p:cBhvr>
                                        <p:cTn id="167" dur="500"/>
                                        <p:tgtEl>
                                          <p:spTgt spid="26"/>
                                        </p:tgtEl>
                                      </p:cBhvr>
                                    </p:animEffect>
                                  </p:childTnLst>
                                </p:cTn>
                              </p:par>
                            </p:childTnLst>
                          </p:cTn>
                        </p:par>
                        <p:par>
                          <p:cTn id="168" fill="hold">
                            <p:stCondLst>
                              <p:cond delay="14500"/>
                            </p:stCondLst>
                            <p:childTnLst>
                              <p:par>
                                <p:cTn id="169" presetID="22" presetClass="entr" presetSubtype="4" fill="hold" nodeType="afterEffect">
                                  <p:stCondLst>
                                    <p:cond delay="0"/>
                                  </p:stCondLst>
                                  <p:childTnLst>
                                    <p:set>
                                      <p:cBhvr>
                                        <p:cTn id="170" dur="1" fill="hold">
                                          <p:stCondLst>
                                            <p:cond delay="0"/>
                                          </p:stCondLst>
                                        </p:cTn>
                                        <p:tgtEl>
                                          <p:spTgt spid="28"/>
                                        </p:tgtEl>
                                        <p:attrNameLst>
                                          <p:attrName>style.visibility</p:attrName>
                                        </p:attrNameLst>
                                      </p:cBhvr>
                                      <p:to>
                                        <p:strVal val="visible"/>
                                      </p:to>
                                    </p:set>
                                    <p:animEffect transition="in" filter="wipe(down)">
                                      <p:cBhvr>
                                        <p:cTn id="171" dur="500"/>
                                        <p:tgtEl>
                                          <p:spTgt spid="28"/>
                                        </p:tgtEl>
                                      </p:cBhvr>
                                    </p:animEffect>
                                  </p:childTnLst>
                                </p:cTn>
                              </p:par>
                            </p:childTnLst>
                          </p:cTn>
                        </p:par>
                        <p:par>
                          <p:cTn id="172" fill="hold">
                            <p:stCondLst>
                              <p:cond delay="15000"/>
                            </p:stCondLst>
                            <p:childTnLst>
                              <p:par>
                                <p:cTn id="173" presetID="10" presetClass="entr" presetSubtype="0" fill="hold" grpId="0" nodeType="afterEffect">
                                  <p:stCondLst>
                                    <p:cond delay="0"/>
                                  </p:stCondLst>
                                  <p:childTnLst>
                                    <p:set>
                                      <p:cBhvr>
                                        <p:cTn id="174" dur="1" fill="hold">
                                          <p:stCondLst>
                                            <p:cond delay="0"/>
                                          </p:stCondLst>
                                        </p:cTn>
                                        <p:tgtEl>
                                          <p:spTgt spid="27"/>
                                        </p:tgtEl>
                                        <p:attrNameLst>
                                          <p:attrName>style.visibility</p:attrName>
                                        </p:attrNameLst>
                                      </p:cBhvr>
                                      <p:to>
                                        <p:strVal val="visible"/>
                                      </p:to>
                                    </p:set>
                                    <p:animEffect transition="in" filter="fade">
                                      <p:cBhvr>
                                        <p:cTn id="1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P spid="25" grpId="0"/>
      <p:bldP spid="41" grpId="0"/>
      <p:bldP spid="19"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104115" y="1844826"/>
            <a:ext cx="3125663" cy="3528393"/>
            <a:chOff x="5580112" y="1844823"/>
            <a:chExt cx="3125663" cy="3528393"/>
          </a:xfrm>
        </p:grpSpPr>
        <p:sp>
          <p:nvSpPr>
            <p:cNvPr id="3" name="Isosceles Triangle 2"/>
            <p:cNvSpPr/>
            <p:nvPr/>
          </p:nvSpPr>
          <p:spPr>
            <a:xfrm rot="16200000">
              <a:off x="5390011" y="2682998"/>
              <a:ext cx="668234" cy="288032"/>
            </a:xfrm>
            <a:prstGeom prst="triangle">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868144" y="1844823"/>
              <a:ext cx="2837631" cy="352839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060614" y="3956863"/>
              <a:ext cx="2327810" cy="1200329"/>
            </a:xfrm>
            <a:prstGeom prst="rect">
              <a:avLst/>
            </a:prstGeom>
            <a:noFill/>
          </p:spPr>
          <p:txBody>
            <a:bodyPr wrap="square" rtlCol="0">
              <a:spAutoFit/>
            </a:bodyPr>
            <a:lstStyle/>
            <a:p>
              <a:r>
                <a:rPr lang="en-US" sz="1200" i="1" dirty="0">
                  <a:solidFill>
                    <a:schemeClr val="bg1"/>
                  </a:solidFill>
                </a:rPr>
                <a:t>Contrary to popular belief </a:t>
              </a:r>
              <a:r>
                <a:rPr lang="en-US" sz="1200" dirty="0">
                  <a:solidFill>
                    <a:schemeClr val="bg1"/>
                  </a:solidFill>
                </a:rPr>
                <a:t>It has roots in a piece of classical Latin literature from 45 BC. Contrary to popular belief It has roots in a piece of classical Latin literature from 45 BC. </a:t>
              </a:r>
              <a:endParaRPr lang="en-US" sz="1200" dirty="0">
                <a:solidFill>
                  <a:schemeClr val="bg1"/>
                </a:solidFill>
                <a:latin typeface="Signika Negative" pitchFamily="2" charset="0"/>
              </a:endParaRPr>
            </a:p>
          </p:txBody>
        </p:sp>
        <p:sp>
          <p:nvSpPr>
            <p:cNvPr id="4" name="Rectangle 3"/>
            <p:cNvSpPr/>
            <p:nvPr/>
          </p:nvSpPr>
          <p:spPr>
            <a:xfrm>
              <a:off x="6072829" y="2012647"/>
              <a:ext cx="2502024" cy="1938992"/>
            </a:xfrm>
            <a:prstGeom prst="rect">
              <a:avLst/>
            </a:prstGeom>
          </p:spPr>
          <p:txBody>
            <a:bodyPr wrap="square">
              <a:spAutoFit/>
            </a:bodyPr>
            <a:lstStyle/>
            <a:p>
              <a:r>
                <a:rPr lang="en-US" sz="2400" b="1" dirty="0">
                  <a:solidFill>
                    <a:schemeClr val="bg1"/>
                  </a:solidFill>
                  <a:latin typeface="Signika Negative" pitchFamily="2" charset="0"/>
                </a:rPr>
                <a:t>Growth is never by mere chance; it is the result of forces working together.</a:t>
              </a:r>
            </a:p>
          </p:txBody>
        </p:sp>
      </p:grpSp>
    </p:spTree>
    <p:extLst>
      <p:ext uri="{BB962C8B-B14F-4D97-AF65-F5344CB8AC3E}">
        <p14:creationId xmlns:p14="http://schemas.microsoft.com/office/powerpoint/2010/main" val="277139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Decoding Social Impact</a:t>
            </a:r>
          </a:p>
        </p:txBody>
      </p:sp>
      <p:sp>
        <p:nvSpPr>
          <p:cNvPr id="41" name="TextBox 4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cxnSp>
        <p:nvCxnSpPr>
          <p:cNvPr id="18" name="Straight Arrow Connector 17"/>
          <p:cNvCxnSpPr/>
          <p:nvPr/>
        </p:nvCxnSpPr>
        <p:spPr>
          <a:xfrm>
            <a:off x="4933264" y="460871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229078" y="4608710"/>
            <a:ext cx="0" cy="1152128"/>
          </a:xfrm>
          <a:prstGeom prst="straightConnector1">
            <a:avLst/>
          </a:prstGeom>
          <a:ln>
            <a:solidFill>
              <a:schemeClr val="bg1">
                <a:lumMod val="8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aphicFrame>
        <p:nvGraphicFramePr>
          <p:cNvPr id="14" name="Diagram 13"/>
          <p:cNvGraphicFramePr/>
          <p:nvPr>
            <p:extLst>
              <p:ext uri="{D42A27DB-BD31-4B8C-83A1-F6EECF244321}">
                <p14:modId xmlns:p14="http://schemas.microsoft.com/office/powerpoint/2010/main" val="3858971229"/>
              </p:ext>
            </p:extLst>
          </p:nvPr>
        </p:nvGraphicFramePr>
        <p:xfrm>
          <a:off x="2994264" y="2348883"/>
          <a:ext cx="1877603" cy="1686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p:cNvGraphicFramePr/>
          <p:nvPr>
            <p:extLst>
              <p:ext uri="{D42A27DB-BD31-4B8C-83A1-F6EECF244321}">
                <p14:modId xmlns:p14="http://schemas.microsoft.com/office/powerpoint/2010/main" val="2405174925"/>
              </p:ext>
            </p:extLst>
          </p:nvPr>
        </p:nvGraphicFramePr>
        <p:xfrm>
          <a:off x="4943875" y="2204867"/>
          <a:ext cx="2506033" cy="19555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3321372662"/>
              </p:ext>
            </p:extLst>
          </p:nvPr>
        </p:nvGraphicFramePr>
        <p:xfrm>
          <a:off x="6960096" y="2172778"/>
          <a:ext cx="2722056" cy="183228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2" name="Group 1"/>
          <p:cNvGrpSpPr/>
          <p:nvPr/>
        </p:nvGrpSpPr>
        <p:grpSpPr>
          <a:xfrm>
            <a:off x="2884218" y="4123878"/>
            <a:ext cx="1987649" cy="1753394"/>
            <a:chOff x="1360215" y="4123878"/>
            <a:chExt cx="1987649" cy="1753394"/>
          </a:xfrm>
        </p:grpSpPr>
        <p:sp>
          <p:nvSpPr>
            <p:cNvPr id="19" name="TextBox 18"/>
            <p:cNvSpPr txBox="1"/>
            <p:nvPr/>
          </p:nvSpPr>
          <p:spPr>
            <a:xfrm>
              <a:off x="1376156" y="4492277"/>
              <a:ext cx="1971708" cy="1384995"/>
            </a:xfrm>
            <a:prstGeom prst="rect">
              <a:avLst/>
            </a:prstGeom>
            <a:noFill/>
          </p:spPr>
          <p:txBody>
            <a:bodyPr wrap="square" rtlCol="0">
              <a:spAutoFit/>
            </a:bodyPr>
            <a:lstStyle/>
            <a:p>
              <a:r>
                <a:rPr lang="en-US" sz="1200" b="1" dirty="0">
                  <a:solidFill>
                    <a:schemeClr val="bg1">
                      <a:lumMod val="65000"/>
                    </a:schemeClr>
                  </a:solidFill>
                </a:rPr>
                <a:t>Lorem Ipsum </a:t>
              </a:r>
              <a:r>
                <a:rPr lang="en-US" sz="1200" dirty="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sp>
          <p:nvSpPr>
            <p:cNvPr id="20" name="Subtitle 2"/>
            <p:cNvSpPr txBox="1">
              <a:spLocks/>
            </p:cNvSpPr>
            <p:nvPr/>
          </p:nvSpPr>
          <p:spPr>
            <a:xfrm>
              <a:off x="1360215"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chemeClr val="tx1">
                      <a:lumMod val="65000"/>
                      <a:lumOff val="35000"/>
                    </a:schemeClr>
                  </a:solidFill>
                  <a:latin typeface="Signika Negative" pitchFamily="2" charset="0"/>
                  <a:ea typeface="Franchise" pitchFamily="49" charset="0"/>
                </a:rPr>
                <a:t>1.</a:t>
              </a:r>
            </a:p>
          </p:txBody>
        </p:sp>
      </p:grpSp>
      <p:grpSp>
        <p:nvGrpSpPr>
          <p:cNvPr id="3" name="Group 2"/>
          <p:cNvGrpSpPr/>
          <p:nvPr/>
        </p:nvGrpSpPr>
        <p:grpSpPr>
          <a:xfrm>
            <a:off x="5141242" y="4123878"/>
            <a:ext cx="1976619" cy="1753394"/>
            <a:chOff x="3617239" y="4123878"/>
            <a:chExt cx="1976619" cy="1753394"/>
          </a:xfrm>
        </p:grpSpPr>
        <p:sp>
          <p:nvSpPr>
            <p:cNvPr id="26" name="TextBox 25"/>
            <p:cNvSpPr txBox="1"/>
            <p:nvPr/>
          </p:nvSpPr>
          <p:spPr>
            <a:xfrm>
              <a:off x="3622150" y="4492277"/>
              <a:ext cx="1971708" cy="1384995"/>
            </a:xfrm>
            <a:prstGeom prst="rect">
              <a:avLst/>
            </a:prstGeom>
            <a:noFill/>
          </p:spPr>
          <p:txBody>
            <a:bodyPr wrap="square" rtlCol="0">
              <a:spAutoFit/>
            </a:bodyPr>
            <a:lstStyle/>
            <a:p>
              <a:r>
                <a:rPr lang="en-US" sz="1200" b="1" dirty="0">
                  <a:solidFill>
                    <a:schemeClr val="bg1">
                      <a:lumMod val="65000"/>
                    </a:schemeClr>
                  </a:solidFill>
                </a:rPr>
                <a:t>Lorem Ipsum </a:t>
              </a:r>
              <a:r>
                <a:rPr lang="en-US" sz="1200" dirty="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sp>
          <p:nvSpPr>
            <p:cNvPr id="21" name="Subtitle 2"/>
            <p:cNvSpPr txBox="1">
              <a:spLocks/>
            </p:cNvSpPr>
            <p:nvPr/>
          </p:nvSpPr>
          <p:spPr>
            <a:xfrm>
              <a:off x="3617239"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chemeClr val="tx1">
                      <a:lumMod val="65000"/>
                      <a:lumOff val="35000"/>
                    </a:schemeClr>
                  </a:solidFill>
                  <a:latin typeface="Signika Negative" pitchFamily="2" charset="0"/>
                  <a:ea typeface="Franchise" pitchFamily="49" charset="0"/>
                </a:rPr>
                <a:t>2.</a:t>
              </a:r>
            </a:p>
          </p:txBody>
        </p:sp>
      </p:grpSp>
      <p:grpSp>
        <p:nvGrpSpPr>
          <p:cNvPr id="4" name="Group 3"/>
          <p:cNvGrpSpPr/>
          <p:nvPr/>
        </p:nvGrpSpPr>
        <p:grpSpPr>
          <a:xfrm>
            <a:off x="7374596" y="4123878"/>
            <a:ext cx="1989256" cy="1753394"/>
            <a:chOff x="5850596" y="4123878"/>
            <a:chExt cx="1989256" cy="1753394"/>
          </a:xfrm>
        </p:grpSpPr>
        <p:sp>
          <p:nvSpPr>
            <p:cNvPr id="27" name="TextBox 26"/>
            <p:cNvSpPr txBox="1"/>
            <p:nvPr/>
          </p:nvSpPr>
          <p:spPr>
            <a:xfrm>
              <a:off x="5868144" y="4492277"/>
              <a:ext cx="1971708" cy="1384995"/>
            </a:xfrm>
            <a:prstGeom prst="rect">
              <a:avLst/>
            </a:prstGeom>
            <a:noFill/>
          </p:spPr>
          <p:txBody>
            <a:bodyPr wrap="square" rtlCol="0">
              <a:spAutoFit/>
            </a:bodyPr>
            <a:lstStyle/>
            <a:p>
              <a:r>
                <a:rPr lang="en-US" sz="1200" b="1" dirty="0">
                  <a:solidFill>
                    <a:schemeClr val="bg1">
                      <a:lumMod val="65000"/>
                    </a:schemeClr>
                  </a:solidFill>
                </a:rPr>
                <a:t>Lorem Ipsum </a:t>
              </a:r>
              <a:r>
                <a:rPr lang="en-US" sz="1200" dirty="0">
                  <a:solidFill>
                    <a:schemeClr val="bg1">
                      <a:lumMod val="65000"/>
                    </a:schemeClr>
                  </a:solidFill>
                </a:rPr>
                <a:t>has been the industry's standard dummy text ever since the 1500s, when an unknown printer took a galley of type and scrambled it to make a type specimen book. </a:t>
              </a:r>
              <a:endParaRPr lang="en-US" sz="1200" dirty="0">
                <a:solidFill>
                  <a:schemeClr val="bg1">
                    <a:lumMod val="65000"/>
                  </a:schemeClr>
                </a:solidFill>
              </a:endParaRPr>
            </a:p>
          </p:txBody>
        </p:sp>
        <p:sp>
          <p:nvSpPr>
            <p:cNvPr id="22" name="Subtitle 2"/>
            <p:cNvSpPr txBox="1">
              <a:spLocks/>
            </p:cNvSpPr>
            <p:nvPr/>
          </p:nvSpPr>
          <p:spPr>
            <a:xfrm>
              <a:off x="5850596" y="4123878"/>
              <a:ext cx="642378"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spc="-150" dirty="0">
                  <a:solidFill>
                    <a:schemeClr val="tx1">
                      <a:lumMod val="65000"/>
                      <a:lumOff val="35000"/>
                    </a:schemeClr>
                  </a:solidFill>
                  <a:latin typeface="Signika Negative" pitchFamily="2" charset="0"/>
                  <a:ea typeface="Franchise" pitchFamily="49" charset="0"/>
                </a:rPr>
                <a:t>3</a:t>
              </a:r>
              <a:r>
                <a:rPr lang="en-US" sz="2800" b="1" spc="-150" dirty="0">
                  <a:solidFill>
                    <a:schemeClr val="tx1">
                      <a:lumMod val="65000"/>
                      <a:lumOff val="35000"/>
                    </a:schemeClr>
                  </a:solidFill>
                  <a:latin typeface="Signika Negative" pitchFamily="2" charset="0"/>
                  <a:ea typeface="Franchise" pitchFamily="49" charset="0"/>
                </a:rPr>
                <a:t>.</a:t>
              </a:r>
            </a:p>
          </p:txBody>
        </p:sp>
      </p:grpSp>
      <p:sp>
        <p:nvSpPr>
          <p:cNvPr id="29" name="Flowchart: Off-page Connector 2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34</a:t>
            </a:r>
            <a:endParaRPr lang="en-US" sz="1200" b="1" dirty="0"/>
          </a:p>
        </p:txBody>
      </p:sp>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37096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graphicEl>
                                              <a:dgm id="{3504DB31-4071-4520-B3A6-42C90A444DFA}"/>
                                            </p:graphicEl>
                                          </p:spTgt>
                                        </p:tgtEl>
                                        <p:attrNameLst>
                                          <p:attrName>style.visibility</p:attrName>
                                        </p:attrNameLst>
                                      </p:cBhvr>
                                      <p:to>
                                        <p:strVal val="visible"/>
                                      </p:to>
                                    </p:set>
                                    <p:animEffect transition="in" filter="fade">
                                      <p:cBhvr>
                                        <p:cTn id="15" dur="500"/>
                                        <p:tgtEl>
                                          <p:spTgt spid="14">
                                            <p:graphicEl>
                                              <a:dgm id="{3504DB31-4071-4520-B3A6-42C90A444DFA}"/>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graphicEl>
                                              <a:dgm id="{38AED138-7E9F-4D17-8C00-1A54A0157ACD}"/>
                                            </p:graphicEl>
                                          </p:spTgt>
                                        </p:tgtEl>
                                        <p:attrNameLst>
                                          <p:attrName>style.visibility</p:attrName>
                                        </p:attrNameLst>
                                      </p:cBhvr>
                                      <p:to>
                                        <p:strVal val="visible"/>
                                      </p:to>
                                    </p:set>
                                    <p:animEffect transition="in" filter="fade">
                                      <p:cBhvr>
                                        <p:cTn id="19" dur="500"/>
                                        <p:tgtEl>
                                          <p:spTgt spid="14">
                                            <p:graphicEl>
                                              <a:dgm id="{38AED138-7E9F-4D17-8C00-1A54A0157ACD}"/>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graphicEl>
                                              <a:dgm id="{E300FB00-4B93-4E94-A78E-AD9F281E080B}"/>
                                            </p:graphicEl>
                                          </p:spTgt>
                                        </p:tgtEl>
                                        <p:attrNameLst>
                                          <p:attrName>style.visibility</p:attrName>
                                        </p:attrNameLst>
                                      </p:cBhvr>
                                      <p:to>
                                        <p:strVal val="visible"/>
                                      </p:to>
                                    </p:set>
                                    <p:animEffect transition="in" filter="fade">
                                      <p:cBhvr>
                                        <p:cTn id="23" dur="500"/>
                                        <p:tgtEl>
                                          <p:spTgt spid="14">
                                            <p:graphicEl>
                                              <a:dgm id="{E300FB00-4B93-4E94-A78E-AD9F281E080B}"/>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graphicEl>
                                              <a:dgm id="{73D34EB8-FAC1-4145-AA07-B146152380FE}"/>
                                            </p:graphicEl>
                                          </p:spTgt>
                                        </p:tgtEl>
                                        <p:attrNameLst>
                                          <p:attrName>style.visibility</p:attrName>
                                        </p:attrNameLst>
                                      </p:cBhvr>
                                      <p:to>
                                        <p:strVal val="visible"/>
                                      </p:to>
                                    </p:set>
                                    <p:animEffect transition="in" filter="fade">
                                      <p:cBhvr>
                                        <p:cTn id="27" dur="500"/>
                                        <p:tgtEl>
                                          <p:spTgt spid="14">
                                            <p:graphicEl>
                                              <a:dgm id="{73D34EB8-FAC1-4145-AA07-B146152380FE}"/>
                                            </p:graphic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graphicEl>
                                              <a:dgm id="{ECB7D694-EDA6-4916-867C-5192872F88B3}"/>
                                            </p:graphicEl>
                                          </p:spTgt>
                                        </p:tgtEl>
                                        <p:attrNameLst>
                                          <p:attrName>style.visibility</p:attrName>
                                        </p:attrNameLst>
                                      </p:cBhvr>
                                      <p:to>
                                        <p:strVal val="visible"/>
                                      </p:to>
                                    </p:set>
                                    <p:animEffect transition="in" filter="fade">
                                      <p:cBhvr>
                                        <p:cTn id="39" dur="500"/>
                                        <p:tgtEl>
                                          <p:spTgt spid="15">
                                            <p:graphicEl>
                                              <a:dgm id="{ECB7D694-EDA6-4916-867C-5192872F88B3}"/>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graphicEl>
                                              <a:dgm id="{B067A54F-C698-447E-A0F6-87123CB7871C}"/>
                                            </p:graphicEl>
                                          </p:spTgt>
                                        </p:tgtEl>
                                        <p:attrNameLst>
                                          <p:attrName>style.visibility</p:attrName>
                                        </p:attrNameLst>
                                      </p:cBhvr>
                                      <p:to>
                                        <p:strVal val="visible"/>
                                      </p:to>
                                    </p:set>
                                    <p:animEffect transition="in" filter="fade">
                                      <p:cBhvr>
                                        <p:cTn id="43" dur="500"/>
                                        <p:tgtEl>
                                          <p:spTgt spid="15">
                                            <p:graphicEl>
                                              <a:dgm id="{B067A54F-C698-447E-A0F6-87123CB7871C}"/>
                                            </p:graphic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5">
                                            <p:graphicEl>
                                              <a:dgm id="{AB0B2B14-8CA3-49D1-91C4-60BA4AC95E39}"/>
                                            </p:graphicEl>
                                          </p:spTgt>
                                        </p:tgtEl>
                                        <p:attrNameLst>
                                          <p:attrName>style.visibility</p:attrName>
                                        </p:attrNameLst>
                                      </p:cBhvr>
                                      <p:to>
                                        <p:strVal val="visible"/>
                                      </p:to>
                                    </p:set>
                                    <p:animEffect transition="in" filter="fade">
                                      <p:cBhvr>
                                        <p:cTn id="47" dur="500"/>
                                        <p:tgtEl>
                                          <p:spTgt spid="15">
                                            <p:graphicEl>
                                              <a:dgm id="{AB0B2B14-8CA3-49D1-91C4-60BA4AC95E39}"/>
                                            </p:graphic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5">
                                            <p:graphicEl>
                                              <a:dgm id="{2C110F43-41F4-44F0-94F7-EC55D59CF1F4}"/>
                                            </p:graphicEl>
                                          </p:spTgt>
                                        </p:tgtEl>
                                        <p:attrNameLst>
                                          <p:attrName>style.visibility</p:attrName>
                                        </p:attrNameLst>
                                      </p:cBhvr>
                                      <p:to>
                                        <p:strVal val="visible"/>
                                      </p:to>
                                    </p:set>
                                    <p:animEffect transition="in" filter="fade">
                                      <p:cBhvr>
                                        <p:cTn id="51" dur="500"/>
                                        <p:tgtEl>
                                          <p:spTgt spid="15">
                                            <p:graphicEl>
                                              <a:dgm id="{2C110F43-41F4-44F0-94F7-EC55D59CF1F4}"/>
                                            </p:graphic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500"/>
                                        <p:tgtEl>
                                          <p:spTgt spid="2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7">
                                            <p:graphicEl>
                                              <a:dgm id="{49F7A701-2248-4F06-A731-0EA96DA6B9A6}"/>
                                            </p:graphicEl>
                                          </p:spTgt>
                                        </p:tgtEl>
                                        <p:attrNameLst>
                                          <p:attrName>style.visibility</p:attrName>
                                        </p:attrNameLst>
                                      </p:cBhvr>
                                      <p:to>
                                        <p:strVal val="visible"/>
                                      </p:to>
                                    </p:set>
                                    <p:animEffect transition="in" filter="fade">
                                      <p:cBhvr>
                                        <p:cTn id="63" dur="500"/>
                                        <p:tgtEl>
                                          <p:spTgt spid="17">
                                            <p:graphicEl>
                                              <a:dgm id="{49F7A701-2248-4F06-A731-0EA96DA6B9A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7">
                                            <p:graphicEl>
                                              <a:dgm id="{DE50A65E-5545-47A0-A8E9-8031FB38AE4E}"/>
                                            </p:graphicEl>
                                          </p:spTgt>
                                        </p:tgtEl>
                                        <p:attrNameLst>
                                          <p:attrName>style.visibility</p:attrName>
                                        </p:attrNameLst>
                                      </p:cBhvr>
                                      <p:to>
                                        <p:strVal val="visible"/>
                                      </p:to>
                                    </p:set>
                                    <p:animEffect transition="in" filter="fade">
                                      <p:cBhvr>
                                        <p:cTn id="67" dur="500"/>
                                        <p:tgtEl>
                                          <p:spTgt spid="17">
                                            <p:graphicEl>
                                              <a:dgm id="{DE50A65E-5545-47A0-A8E9-8031FB38AE4E}"/>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7">
                                            <p:graphicEl>
                                              <a:dgm id="{5C6563BD-E3F1-42AC-B437-5FC8E4F3D251}"/>
                                            </p:graphicEl>
                                          </p:spTgt>
                                        </p:tgtEl>
                                        <p:attrNameLst>
                                          <p:attrName>style.visibility</p:attrName>
                                        </p:attrNameLst>
                                      </p:cBhvr>
                                      <p:to>
                                        <p:strVal val="visible"/>
                                      </p:to>
                                    </p:set>
                                    <p:animEffect transition="in" filter="fade">
                                      <p:cBhvr>
                                        <p:cTn id="71" dur="500"/>
                                        <p:tgtEl>
                                          <p:spTgt spid="17">
                                            <p:graphicEl>
                                              <a:dgm id="{5C6563BD-E3F1-42AC-B437-5FC8E4F3D251}"/>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17">
                                            <p:graphicEl>
                                              <a:dgm id="{47372926-E9DC-4FDB-ACCC-9E714DECDC7C}"/>
                                            </p:graphicEl>
                                          </p:spTgt>
                                        </p:tgtEl>
                                        <p:attrNameLst>
                                          <p:attrName>style.visibility</p:attrName>
                                        </p:attrNameLst>
                                      </p:cBhvr>
                                      <p:to>
                                        <p:strVal val="visible"/>
                                      </p:to>
                                    </p:set>
                                    <p:animEffect transition="in" filter="fade">
                                      <p:cBhvr>
                                        <p:cTn id="75" dur="500"/>
                                        <p:tgtEl>
                                          <p:spTgt spid="17">
                                            <p:graphicEl>
                                              <a:dgm id="{47372926-E9DC-4FDB-ACCC-9E714DECDC7C}"/>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17">
                                            <p:graphicEl>
                                              <a:dgm id="{2A8241D1-8929-4E98-B2C3-BA5F55152A12}"/>
                                            </p:graphicEl>
                                          </p:spTgt>
                                        </p:tgtEl>
                                        <p:attrNameLst>
                                          <p:attrName>style.visibility</p:attrName>
                                        </p:attrNameLst>
                                      </p:cBhvr>
                                      <p:to>
                                        <p:strVal val="visible"/>
                                      </p:to>
                                    </p:set>
                                    <p:animEffect transition="in" filter="fade">
                                      <p:cBhvr>
                                        <p:cTn id="79" dur="500"/>
                                        <p:tgtEl>
                                          <p:spTgt spid="17">
                                            <p:graphicEl>
                                              <a:dgm id="{2A8241D1-8929-4E98-B2C3-BA5F55152A12}"/>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7">
                                            <p:graphicEl>
                                              <a:dgm id="{9F60A84E-FB64-4C90-8D52-B40100ACAC07}"/>
                                            </p:graphicEl>
                                          </p:spTgt>
                                        </p:tgtEl>
                                        <p:attrNameLst>
                                          <p:attrName>style.visibility</p:attrName>
                                        </p:attrNameLst>
                                      </p:cBhvr>
                                      <p:to>
                                        <p:strVal val="visible"/>
                                      </p:to>
                                    </p:set>
                                    <p:animEffect transition="in" filter="fade">
                                      <p:cBhvr>
                                        <p:cTn id="83" dur="500"/>
                                        <p:tgtEl>
                                          <p:spTgt spid="17">
                                            <p:graphicEl>
                                              <a:dgm id="{9F60A84E-FB64-4C90-8D52-B40100ACAC07}"/>
                                            </p:graphic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1" grpId="0"/>
      <p:bldGraphic spid="14" grpId="0">
        <p:bldSub>
          <a:bldDgm bld="one"/>
        </p:bldSub>
      </p:bldGraphic>
      <p:bldGraphic spid="15" grpId="0">
        <p:bldSub>
          <a:bldDgm bld="one"/>
        </p:bldSub>
      </p:bldGraphic>
      <p:bldGraphic spid="17" grpId="0">
        <p:bldSub>
          <a:bldDgm bld="one"/>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ubtitle 2"/>
          <p:cNvSpPr txBox="1">
            <a:spLocks/>
          </p:cNvSpPr>
          <p:nvPr/>
        </p:nvSpPr>
        <p:spPr>
          <a:xfrm>
            <a:off x="2564918" y="665312"/>
            <a:ext cx="712072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Hierarchical Graphic Sample</a:t>
            </a:r>
          </a:p>
        </p:txBody>
      </p:sp>
      <p:graphicFrame>
        <p:nvGraphicFramePr>
          <p:cNvPr id="42" name="Diagram 41"/>
          <p:cNvGraphicFramePr/>
          <p:nvPr>
            <p:extLst>
              <p:ext uri="{D42A27DB-BD31-4B8C-83A1-F6EECF244321}">
                <p14:modId xmlns:p14="http://schemas.microsoft.com/office/powerpoint/2010/main" val="3348758920"/>
              </p:ext>
            </p:extLst>
          </p:nvPr>
        </p:nvGraphicFramePr>
        <p:xfrm>
          <a:off x="1991544" y="1875376"/>
          <a:ext cx="5760640" cy="3491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 name="Picture 2"/>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613310" y="2747912"/>
            <a:ext cx="193295" cy="3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4716658" y="2050305"/>
            <a:ext cx="263864" cy="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826850" y="3494789"/>
            <a:ext cx="263864" cy="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5"/>
          <p:cNvPicPr>
            <a:picLocks noChangeAspect="1" noChangeArrowheads="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5857066" y="2758083"/>
            <a:ext cx="241875" cy="24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6"/>
          <p:cNvPicPr>
            <a:picLocks noChangeAspect="1" noChangeArrowheads="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319968" y="3485264"/>
            <a:ext cx="263864" cy="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7"/>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4319968" y="4211563"/>
            <a:ext cx="263864" cy="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846068" y="3520509"/>
            <a:ext cx="263864" cy="22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9"/>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4327570" y="4949351"/>
            <a:ext cx="241875" cy="24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p:nvPr/>
        </p:nvGrpSpPr>
        <p:grpSpPr>
          <a:xfrm>
            <a:off x="7248131" y="2348880"/>
            <a:ext cx="2429339" cy="1323380"/>
            <a:chOff x="6027281" y="2348880"/>
            <a:chExt cx="2429339" cy="1323380"/>
          </a:xfrm>
        </p:grpSpPr>
        <p:sp>
          <p:nvSpPr>
            <p:cNvPr id="54" name="TextBox 53"/>
            <p:cNvSpPr txBox="1"/>
            <p:nvPr/>
          </p:nvSpPr>
          <p:spPr>
            <a:xfrm>
              <a:off x="6039977" y="2748930"/>
              <a:ext cx="2348447" cy="923330"/>
            </a:xfrm>
            <a:prstGeom prst="rect">
              <a:avLst/>
            </a:prstGeom>
            <a:noFill/>
          </p:spPr>
          <p:txBody>
            <a:bodyPr wrap="square" rtlCol="0">
              <a:spAutoFit/>
            </a:bodyPr>
            <a:lstStyle/>
            <a:p>
              <a:pPr algn="just">
                <a:lnSpc>
                  <a:spcPct val="150000"/>
                </a:lnSpc>
              </a:pPr>
              <a:r>
                <a:rPr lang="en-US" sz="900" b="1" dirty="0">
                  <a:solidFill>
                    <a:schemeClr val="bg1">
                      <a:lumMod val="65000"/>
                    </a:schemeClr>
                  </a:solidFill>
                  <a:latin typeface="Ubuntu" pitchFamily="34" charset="0"/>
                </a:rPr>
                <a:t>Lorem Ipsum</a:t>
              </a:r>
              <a:r>
                <a:rPr lang="en-US" sz="900" dirty="0">
                  <a:solidFill>
                    <a:schemeClr val="bg1">
                      <a:lumMod val="65000"/>
                    </a:schemeClr>
                  </a:solidFill>
                  <a:latin typeface="Ubuntu" pitchFamily="34" charset="0"/>
                </a:rPr>
                <a:t> is simply dummy text of the printing and typesetting </a:t>
              </a:r>
              <a:r>
                <a:rPr lang="en-US" sz="900" dirty="0">
                  <a:solidFill>
                    <a:schemeClr val="bg1">
                      <a:lumMod val="65000"/>
                    </a:schemeClr>
                  </a:solidFill>
                  <a:latin typeface="Ubuntu" pitchFamily="34" charset="0"/>
                </a:rPr>
                <a:t>industry. Lorem </a:t>
              </a:r>
              <a:r>
                <a:rPr lang="en-US" sz="900" dirty="0">
                  <a:solidFill>
                    <a:schemeClr val="bg1">
                      <a:lumMod val="65000"/>
                    </a:schemeClr>
                  </a:solidFill>
                  <a:latin typeface="Ubuntu" pitchFamily="34" charset="0"/>
                </a:rPr>
                <a:t>Ipsum has been the industry's standard dummy text ever since the </a:t>
              </a:r>
              <a:r>
                <a:rPr lang="en-US" sz="900" dirty="0">
                  <a:solidFill>
                    <a:schemeClr val="bg1">
                      <a:lumMod val="65000"/>
                    </a:schemeClr>
                  </a:solidFill>
                  <a:latin typeface="Ubuntu" pitchFamily="34" charset="0"/>
                </a:rPr>
                <a:t>1500s.</a:t>
              </a:r>
            </a:p>
          </p:txBody>
        </p:sp>
        <p:sp>
          <p:nvSpPr>
            <p:cNvPr id="55" name="1 Título"/>
            <p:cNvSpPr txBox="1">
              <a:spLocks/>
            </p:cNvSpPr>
            <p:nvPr/>
          </p:nvSpPr>
          <p:spPr>
            <a:xfrm>
              <a:off x="6027281" y="2348880"/>
              <a:ext cx="2429339" cy="4344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a:solidFill>
                    <a:schemeClr val="tx1">
                      <a:lumMod val="65000"/>
                      <a:lumOff val="35000"/>
                    </a:schemeClr>
                  </a:solidFill>
                  <a:latin typeface="Signika Negative" pitchFamily="2" charset="0"/>
                </a:rPr>
                <a:t>CIRCLE HIERARCHICAL</a:t>
              </a:r>
              <a:endParaRPr lang="es-ES" sz="1600" b="1" dirty="0">
                <a:solidFill>
                  <a:schemeClr val="tx1">
                    <a:lumMod val="65000"/>
                    <a:lumOff val="35000"/>
                  </a:schemeClr>
                </a:solidFill>
                <a:latin typeface="Signika Negative" pitchFamily="2" charset="0"/>
              </a:endParaRPr>
            </a:p>
          </p:txBody>
        </p:sp>
      </p:grpSp>
      <p:grpSp>
        <p:nvGrpSpPr>
          <p:cNvPr id="56" name="Group 55"/>
          <p:cNvGrpSpPr/>
          <p:nvPr/>
        </p:nvGrpSpPr>
        <p:grpSpPr>
          <a:xfrm>
            <a:off x="7248129" y="3822298"/>
            <a:ext cx="2361142" cy="1323380"/>
            <a:chOff x="6027282" y="3822298"/>
            <a:chExt cx="2361142" cy="1323380"/>
          </a:xfrm>
        </p:grpSpPr>
        <p:sp>
          <p:nvSpPr>
            <p:cNvPr id="57" name="TextBox 56"/>
            <p:cNvSpPr txBox="1"/>
            <p:nvPr/>
          </p:nvSpPr>
          <p:spPr>
            <a:xfrm>
              <a:off x="6039977" y="4222348"/>
              <a:ext cx="2348447" cy="923330"/>
            </a:xfrm>
            <a:prstGeom prst="rect">
              <a:avLst/>
            </a:prstGeom>
            <a:noFill/>
          </p:spPr>
          <p:txBody>
            <a:bodyPr wrap="square" rtlCol="0">
              <a:spAutoFit/>
            </a:bodyPr>
            <a:lstStyle/>
            <a:p>
              <a:pPr algn="just">
                <a:lnSpc>
                  <a:spcPct val="150000"/>
                </a:lnSpc>
              </a:pPr>
              <a:r>
                <a:rPr lang="en-US" sz="900" b="1" dirty="0">
                  <a:solidFill>
                    <a:schemeClr val="bg1">
                      <a:lumMod val="65000"/>
                    </a:schemeClr>
                  </a:solidFill>
                  <a:latin typeface="Ubuntu" pitchFamily="34" charset="0"/>
                </a:rPr>
                <a:t>Lorem Ipsum</a:t>
              </a:r>
              <a:r>
                <a:rPr lang="en-US" sz="900" dirty="0">
                  <a:solidFill>
                    <a:schemeClr val="bg1">
                      <a:lumMod val="65000"/>
                    </a:schemeClr>
                  </a:solidFill>
                  <a:latin typeface="Ubuntu" pitchFamily="34" charset="0"/>
                </a:rPr>
                <a:t> is simply dummy text of the printing and typesetting </a:t>
              </a:r>
              <a:r>
                <a:rPr lang="en-US" sz="900" dirty="0">
                  <a:solidFill>
                    <a:schemeClr val="bg1">
                      <a:lumMod val="65000"/>
                    </a:schemeClr>
                  </a:solidFill>
                  <a:latin typeface="Ubuntu" pitchFamily="34" charset="0"/>
                </a:rPr>
                <a:t>industry. Lorem </a:t>
              </a:r>
              <a:r>
                <a:rPr lang="en-US" sz="900" dirty="0">
                  <a:solidFill>
                    <a:schemeClr val="bg1">
                      <a:lumMod val="65000"/>
                    </a:schemeClr>
                  </a:solidFill>
                  <a:latin typeface="Ubuntu" pitchFamily="34" charset="0"/>
                </a:rPr>
                <a:t>Ipsum has been the industry's standard dummy text ever since the </a:t>
              </a:r>
              <a:r>
                <a:rPr lang="en-US" sz="900" dirty="0">
                  <a:solidFill>
                    <a:schemeClr val="bg1">
                      <a:lumMod val="65000"/>
                    </a:schemeClr>
                  </a:solidFill>
                  <a:latin typeface="Ubuntu" pitchFamily="34" charset="0"/>
                </a:rPr>
                <a:t>1500s.</a:t>
              </a:r>
            </a:p>
          </p:txBody>
        </p:sp>
        <p:sp>
          <p:nvSpPr>
            <p:cNvPr id="58" name="1 Título"/>
            <p:cNvSpPr txBox="1">
              <a:spLocks/>
            </p:cNvSpPr>
            <p:nvPr/>
          </p:nvSpPr>
          <p:spPr>
            <a:xfrm>
              <a:off x="6027282" y="3822298"/>
              <a:ext cx="2134362" cy="4344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a:solidFill>
                    <a:schemeClr val="tx1">
                      <a:lumMod val="65000"/>
                      <a:lumOff val="35000"/>
                    </a:schemeClr>
                  </a:solidFill>
                  <a:latin typeface="Signika Negative" pitchFamily="2" charset="0"/>
                </a:rPr>
                <a:t>RELATIONSHIPS</a:t>
              </a:r>
              <a:endParaRPr lang="es-ES" sz="1600" b="1" dirty="0">
                <a:solidFill>
                  <a:schemeClr val="tx1">
                    <a:lumMod val="65000"/>
                    <a:lumOff val="35000"/>
                  </a:schemeClr>
                </a:solidFill>
                <a:latin typeface="Signika Negative" pitchFamily="2" charset="0"/>
              </a:endParaRPr>
            </a:p>
          </p:txBody>
        </p:sp>
      </p:grpSp>
      <p:sp>
        <p:nvSpPr>
          <p:cNvPr id="22" name="Flowchart: Off-page Connector 21"/>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35</a:t>
            </a:r>
            <a:endParaRPr lang="en-US" sz="1200" b="1" dirty="0"/>
          </a:p>
        </p:txBody>
      </p:sp>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70851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graphicEl>
                                              <a:dgm id="{ABD1843F-7ED0-47BB-B6BF-1363785728AF}"/>
                                            </p:graphicEl>
                                          </p:spTgt>
                                        </p:tgtEl>
                                        <p:attrNameLst>
                                          <p:attrName>style.visibility</p:attrName>
                                        </p:attrNameLst>
                                      </p:cBhvr>
                                      <p:to>
                                        <p:strVal val="visible"/>
                                      </p:to>
                                    </p:set>
                                    <p:animEffect transition="in" filter="fade">
                                      <p:cBhvr>
                                        <p:cTn id="11" dur="500"/>
                                        <p:tgtEl>
                                          <p:spTgt spid="42">
                                            <p:graphicEl>
                                              <a:dgm id="{ABD1843F-7ED0-47BB-B6BF-1363785728AF}"/>
                                            </p:graphic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graphicEl>
                                              <a:dgm id="{CEBFA5B3-6894-4004-B534-463E93E509D9}"/>
                                            </p:graphicEl>
                                          </p:spTgt>
                                        </p:tgtEl>
                                        <p:attrNameLst>
                                          <p:attrName>style.visibility</p:attrName>
                                        </p:attrNameLst>
                                      </p:cBhvr>
                                      <p:to>
                                        <p:strVal val="visible"/>
                                      </p:to>
                                    </p:set>
                                    <p:animEffect transition="in" filter="fade">
                                      <p:cBhvr>
                                        <p:cTn id="19" dur="500"/>
                                        <p:tgtEl>
                                          <p:spTgt spid="42">
                                            <p:graphicEl>
                                              <a:dgm id="{CEBFA5B3-6894-4004-B534-463E93E509D9}"/>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2">
                                            <p:graphicEl>
                                              <a:dgm id="{8E8641FE-FF55-41FF-8F09-57A483FA4714}"/>
                                            </p:graphicEl>
                                          </p:spTgt>
                                        </p:tgtEl>
                                        <p:attrNameLst>
                                          <p:attrName>style.visibility</p:attrName>
                                        </p:attrNameLst>
                                      </p:cBhvr>
                                      <p:to>
                                        <p:strVal val="visible"/>
                                      </p:to>
                                    </p:set>
                                    <p:animEffect transition="in" filter="fade">
                                      <p:cBhvr>
                                        <p:cTn id="23" dur="500"/>
                                        <p:tgtEl>
                                          <p:spTgt spid="42">
                                            <p:graphicEl>
                                              <a:dgm id="{8E8641FE-FF55-41FF-8F09-57A483FA4714}"/>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graphicEl>
                                              <a:dgm id="{34953ACF-897A-4822-953E-E5B119F2855C}"/>
                                            </p:graphicEl>
                                          </p:spTgt>
                                        </p:tgtEl>
                                        <p:attrNameLst>
                                          <p:attrName>style.visibility</p:attrName>
                                        </p:attrNameLst>
                                      </p:cBhvr>
                                      <p:to>
                                        <p:strVal val="visible"/>
                                      </p:to>
                                    </p:set>
                                    <p:animEffect transition="in" filter="fade">
                                      <p:cBhvr>
                                        <p:cTn id="27" dur="500"/>
                                        <p:tgtEl>
                                          <p:spTgt spid="42">
                                            <p:graphicEl>
                                              <a:dgm id="{34953ACF-897A-4822-953E-E5B119F2855C}"/>
                                            </p:graphic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2">
                                            <p:graphicEl>
                                              <a:dgm id="{0AF9D915-3A7E-4CA5-9913-744213DEA66B}"/>
                                            </p:graphicEl>
                                          </p:spTgt>
                                        </p:tgtEl>
                                        <p:attrNameLst>
                                          <p:attrName>style.visibility</p:attrName>
                                        </p:attrNameLst>
                                      </p:cBhvr>
                                      <p:to>
                                        <p:strVal val="visible"/>
                                      </p:to>
                                    </p:set>
                                    <p:animEffect transition="in" filter="fade">
                                      <p:cBhvr>
                                        <p:cTn id="35" dur="500"/>
                                        <p:tgtEl>
                                          <p:spTgt spid="42">
                                            <p:graphicEl>
                                              <a:dgm id="{0AF9D915-3A7E-4CA5-9913-744213DEA66B}"/>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2">
                                            <p:graphicEl>
                                              <a:dgm id="{86F45B9C-29E0-4B73-A5FA-4CD33CCBB54B}"/>
                                            </p:graphicEl>
                                          </p:spTgt>
                                        </p:tgtEl>
                                        <p:attrNameLst>
                                          <p:attrName>style.visibility</p:attrName>
                                        </p:attrNameLst>
                                      </p:cBhvr>
                                      <p:to>
                                        <p:strVal val="visible"/>
                                      </p:to>
                                    </p:set>
                                    <p:animEffect transition="in" filter="fade">
                                      <p:cBhvr>
                                        <p:cTn id="39" dur="500"/>
                                        <p:tgtEl>
                                          <p:spTgt spid="42">
                                            <p:graphicEl>
                                              <a:dgm id="{86F45B9C-29E0-4B73-A5FA-4CD33CCBB54B}"/>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2">
                                            <p:graphicEl>
                                              <a:dgm id="{1A440240-1FDC-4444-840B-77C36133E937}"/>
                                            </p:graphicEl>
                                          </p:spTgt>
                                        </p:tgtEl>
                                        <p:attrNameLst>
                                          <p:attrName>style.visibility</p:attrName>
                                        </p:attrNameLst>
                                      </p:cBhvr>
                                      <p:to>
                                        <p:strVal val="visible"/>
                                      </p:to>
                                    </p:set>
                                    <p:animEffect transition="in" filter="fade">
                                      <p:cBhvr>
                                        <p:cTn id="43" dur="500"/>
                                        <p:tgtEl>
                                          <p:spTgt spid="42">
                                            <p:graphicEl>
                                              <a:dgm id="{1A440240-1FDC-4444-840B-77C36133E937}"/>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2">
                                            <p:graphicEl>
                                              <a:dgm id="{9B83AA65-FA8B-4102-AF16-D9CE600A3BEA}"/>
                                            </p:graphicEl>
                                          </p:spTgt>
                                        </p:tgtEl>
                                        <p:attrNameLst>
                                          <p:attrName>style.visibility</p:attrName>
                                        </p:attrNameLst>
                                      </p:cBhvr>
                                      <p:to>
                                        <p:strVal val="visible"/>
                                      </p:to>
                                    </p:set>
                                    <p:animEffect transition="in" filter="fade">
                                      <p:cBhvr>
                                        <p:cTn id="51" dur="500"/>
                                        <p:tgtEl>
                                          <p:spTgt spid="42">
                                            <p:graphicEl>
                                              <a:dgm id="{9B83AA65-FA8B-4102-AF16-D9CE600A3BEA}"/>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42">
                                            <p:graphicEl>
                                              <a:dgm id="{DF239866-C4E4-4EBD-85FE-911548047791}"/>
                                            </p:graphicEl>
                                          </p:spTgt>
                                        </p:tgtEl>
                                        <p:attrNameLst>
                                          <p:attrName>style.visibility</p:attrName>
                                        </p:attrNameLst>
                                      </p:cBhvr>
                                      <p:to>
                                        <p:strVal val="visible"/>
                                      </p:to>
                                    </p:set>
                                    <p:animEffect transition="in" filter="fade">
                                      <p:cBhvr>
                                        <p:cTn id="55" dur="500"/>
                                        <p:tgtEl>
                                          <p:spTgt spid="42">
                                            <p:graphicEl>
                                              <a:dgm id="{DF239866-C4E4-4EBD-85FE-911548047791}"/>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2">
                                            <p:graphicEl>
                                              <a:dgm id="{8220347A-879F-4846-A88B-A3B8C7563ADE}"/>
                                            </p:graphicEl>
                                          </p:spTgt>
                                        </p:tgtEl>
                                        <p:attrNameLst>
                                          <p:attrName>style.visibility</p:attrName>
                                        </p:attrNameLst>
                                      </p:cBhvr>
                                      <p:to>
                                        <p:strVal val="visible"/>
                                      </p:to>
                                    </p:set>
                                    <p:animEffect transition="in" filter="fade">
                                      <p:cBhvr>
                                        <p:cTn id="59" dur="500"/>
                                        <p:tgtEl>
                                          <p:spTgt spid="42">
                                            <p:graphicEl>
                                              <a:dgm id="{8220347A-879F-4846-A88B-A3B8C7563ADE}"/>
                                            </p:graphic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42">
                                            <p:graphicEl>
                                              <a:dgm id="{106F3DFE-629A-4FF6-AD4C-A14B4AEE8DB6}"/>
                                            </p:graphicEl>
                                          </p:spTgt>
                                        </p:tgtEl>
                                        <p:attrNameLst>
                                          <p:attrName>style.visibility</p:attrName>
                                        </p:attrNameLst>
                                      </p:cBhvr>
                                      <p:to>
                                        <p:strVal val="visible"/>
                                      </p:to>
                                    </p:set>
                                    <p:animEffect transition="in" filter="fade">
                                      <p:cBhvr>
                                        <p:cTn id="67" dur="500"/>
                                        <p:tgtEl>
                                          <p:spTgt spid="42">
                                            <p:graphicEl>
                                              <a:dgm id="{106F3DFE-629A-4FF6-AD4C-A14B4AEE8DB6}"/>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2">
                                            <p:graphicEl>
                                              <a:dgm id="{D572E014-C8D7-46A6-B522-74CBB9163DCE}"/>
                                            </p:graphicEl>
                                          </p:spTgt>
                                        </p:tgtEl>
                                        <p:attrNameLst>
                                          <p:attrName>style.visibility</p:attrName>
                                        </p:attrNameLst>
                                      </p:cBhvr>
                                      <p:to>
                                        <p:strVal val="visible"/>
                                      </p:to>
                                    </p:set>
                                    <p:animEffect transition="in" filter="fade">
                                      <p:cBhvr>
                                        <p:cTn id="71" dur="500"/>
                                        <p:tgtEl>
                                          <p:spTgt spid="42">
                                            <p:graphicEl>
                                              <a:dgm id="{D572E014-C8D7-46A6-B522-74CBB9163DCE}"/>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2">
                                            <p:graphicEl>
                                              <a:dgm id="{4E7A8E21-A86D-46AA-B763-A48E3CD5FFA6}"/>
                                            </p:graphicEl>
                                          </p:spTgt>
                                        </p:tgtEl>
                                        <p:attrNameLst>
                                          <p:attrName>style.visibility</p:attrName>
                                        </p:attrNameLst>
                                      </p:cBhvr>
                                      <p:to>
                                        <p:strVal val="visible"/>
                                      </p:to>
                                    </p:set>
                                    <p:animEffect transition="in" filter="fade">
                                      <p:cBhvr>
                                        <p:cTn id="75" dur="500"/>
                                        <p:tgtEl>
                                          <p:spTgt spid="42">
                                            <p:graphicEl>
                                              <a:dgm id="{4E7A8E21-A86D-46AA-B763-A48E3CD5FFA6}"/>
                                            </p:graphic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2">
                                            <p:graphicEl>
                                              <a:dgm id="{7FA4D177-AFB5-4C30-8573-B29915A7530F}"/>
                                            </p:graphicEl>
                                          </p:spTgt>
                                        </p:tgtEl>
                                        <p:attrNameLst>
                                          <p:attrName>style.visibility</p:attrName>
                                        </p:attrNameLst>
                                      </p:cBhvr>
                                      <p:to>
                                        <p:strVal val="visible"/>
                                      </p:to>
                                    </p:set>
                                    <p:animEffect transition="in" filter="fade">
                                      <p:cBhvr>
                                        <p:cTn id="83" dur="500"/>
                                        <p:tgtEl>
                                          <p:spTgt spid="42">
                                            <p:graphicEl>
                                              <a:dgm id="{7FA4D177-AFB5-4C30-8573-B29915A7530F}"/>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2">
                                            <p:graphicEl>
                                              <a:dgm id="{B87361E5-000C-4AE4-831C-14E8B837093E}"/>
                                            </p:graphicEl>
                                          </p:spTgt>
                                        </p:tgtEl>
                                        <p:attrNameLst>
                                          <p:attrName>style.visibility</p:attrName>
                                        </p:attrNameLst>
                                      </p:cBhvr>
                                      <p:to>
                                        <p:strVal val="visible"/>
                                      </p:to>
                                    </p:set>
                                    <p:animEffect transition="in" filter="fade">
                                      <p:cBhvr>
                                        <p:cTn id="87" dur="500"/>
                                        <p:tgtEl>
                                          <p:spTgt spid="42">
                                            <p:graphicEl>
                                              <a:dgm id="{B87361E5-000C-4AE4-831C-14E8B837093E}"/>
                                            </p:graphicEl>
                                          </p:spTgt>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2">
                                            <p:graphicEl>
                                              <a:dgm id="{AA56D470-FE4A-4F70-9A00-088D537B1213}"/>
                                            </p:graphicEl>
                                          </p:spTgt>
                                        </p:tgtEl>
                                        <p:attrNameLst>
                                          <p:attrName>style.visibility</p:attrName>
                                        </p:attrNameLst>
                                      </p:cBhvr>
                                      <p:to>
                                        <p:strVal val="visible"/>
                                      </p:to>
                                    </p:set>
                                    <p:animEffect transition="in" filter="fade">
                                      <p:cBhvr>
                                        <p:cTn id="91" dur="500"/>
                                        <p:tgtEl>
                                          <p:spTgt spid="42">
                                            <p:graphicEl>
                                              <a:dgm id="{AA56D470-FE4A-4F70-9A00-088D537B1213}"/>
                                            </p:graphic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fade">
                                      <p:cBhvr>
                                        <p:cTn id="95" dur="500"/>
                                        <p:tgtEl>
                                          <p:spTgt spid="52"/>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42">
                                            <p:graphicEl>
                                              <a:dgm id="{5B06C870-2013-486E-8AF8-0677C3F0CA6A}"/>
                                            </p:graphicEl>
                                          </p:spTgt>
                                        </p:tgtEl>
                                        <p:attrNameLst>
                                          <p:attrName>style.visibility</p:attrName>
                                        </p:attrNameLst>
                                      </p:cBhvr>
                                      <p:to>
                                        <p:strVal val="visible"/>
                                      </p:to>
                                    </p:set>
                                    <p:animEffect transition="in" filter="fade">
                                      <p:cBhvr>
                                        <p:cTn id="99" dur="500"/>
                                        <p:tgtEl>
                                          <p:spTgt spid="42">
                                            <p:graphicEl>
                                              <a:dgm id="{5B06C870-2013-486E-8AF8-0677C3F0CA6A}"/>
                                            </p:graphicEl>
                                          </p:spTgt>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42">
                                            <p:graphicEl>
                                              <a:dgm id="{842535F1-E07B-4D2D-A4FF-AB6D970CD1A8}"/>
                                            </p:graphicEl>
                                          </p:spTgt>
                                        </p:tgtEl>
                                        <p:attrNameLst>
                                          <p:attrName>style.visibility</p:attrName>
                                        </p:attrNameLst>
                                      </p:cBhvr>
                                      <p:to>
                                        <p:strVal val="visible"/>
                                      </p:to>
                                    </p:set>
                                    <p:animEffect transition="in" filter="fade">
                                      <p:cBhvr>
                                        <p:cTn id="103" dur="500"/>
                                        <p:tgtEl>
                                          <p:spTgt spid="42">
                                            <p:graphicEl>
                                              <a:dgm id="{842535F1-E07B-4D2D-A4FF-AB6D970CD1A8}"/>
                                            </p:graphicEl>
                                          </p:spTgt>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42">
                                            <p:graphicEl>
                                              <a:dgm id="{C7970685-FA1F-484D-BE61-DCA72B6C24E9}"/>
                                            </p:graphicEl>
                                          </p:spTgt>
                                        </p:tgtEl>
                                        <p:attrNameLst>
                                          <p:attrName>style.visibility</p:attrName>
                                        </p:attrNameLst>
                                      </p:cBhvr>
                                      <p:to>
                                        <p:strVal val="visible"/>
                                      </p:to>
                                    </p:set>
                                    <p:animEffect transition="in" filter="fade">
                                      <p:cBhvr>
                                        <p:cTn id="107" dur="500"/>
                                        <p:tgtEl>
                                          <p:spTgt spid="42">
                                            <p:graphicEl>
                                              <a:dgm id="{C7970685-FA1F-484D-BE61-DCA72B6C24E9}"/>
                                            </p:graphic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fade">
                                      <p:cBhvr>
                                        <p:cTn id="111" dur="500"/>
                                        <p:tgtEl>
                                          <p:spTgt spid="48"/>
                                        </p:tgtEl>
                                      </p:cBhvr>
                                    </p:animEffect>
                                  </p:childTnLst>
                                </p:cTn>
                              </p:par>
                            </p:childTnLst>
                          </p:cTn>
                        </p:par>
                        <p:par>
                          <p:cTn id="112" fill="hold">
                            <p:stCondLst>
                              <p:cond delay="13500"/>
                            </p:stCondLst>
                            <p:childTnLst>
                              <p:par>
                                <p:cTn id="113" presetID="10" presetClass="entr" presetSubtype="0" fill="hold" grpId="0" nodeType="afterEffect">
                                  <p:stCondLst>
                                    <p:cond delay="0"/>
                                  </p:stCondLst>
                                  <p:childTnLst>
                                    <p:set>
                                      <p:cBhvr>
                                        <p:cTn id="114" dur="1" fill="hold">
                                          <p:stCondLst>
                                            <p:cond delay="0"/>
                                          </p:stCondLst>
                                        </p:cTn>
                                        <p:tgtEl>
                                          <p:spTgt spid="42">
                                            <p:graphicEl>
                                              <a:dgm id="{9E39827C-AA20-41E7-940F-09E416A9E795}"/>
                                            </p:graphicEl>
                                          </p:spTgt>
                                        </p:tgtEl>
                                        <p:attrNameLst>
                                          <p:attrName>style.visibility</p:attrName>
                                        </p:attrNameLst>
                                      </p:cBhvr>
                                      <p:to>
                                        <p:strVal val="visible"/>
                                      </p:to>
                                    </p:set>
                                    <p:animEffect transition="in" filter="fade">
                                      <p:cBhvr>
                                        <p:cTn id="115" dur="500"/>
                                        <p:tgtEl>
                                          <p:spTgt spid="42">
                                            <p:graphicEl>
                                              <a:dgm id="{9E39827C-AA20-41E7-940F-09E416A9E795}"/>
                                            </p:graphicEl>
                                          </p:spTgt>
                                        </p:tgtEl>
                                      </p:cBhvr>
                                    </p:animEffect>
                                  </p:childTnLst>
                                </p:cTn>
                              </p:par>
                            </p:childTnLst>
                          </p:cTn>
                        </p:par>
                        <p:par>
                          <p:cTn id="116" fill="hold">
                            <p:stCondLst>
                              <p:cond delay="14000"/>
                            </p:stCondLst>
                            <p:childTnLst>
                              <p:par>
                                <p:cTn id="117" presetID="10" presetClass="entr" presetSubtype="0" fill="hold" grpId="0" nodeType="afterEffect">
                                  <p:stCondLst>
                                    <p:cond delay="0"/>
                                  </p:stCondLst>
                                  <p:childTnLst>
                                    <p:set>
                                      <p:cBhvr>
                                        <p:cTn id="118" dur="1" fill="hold">
                                          <p:stCondLst>
                                            <p:cond delay="0"/>
                                          </p:stCondLst>
                                        </p:cTn>
                                        <p:tgtEl>
                                          <p:spTgt spid="42">
                                            <p:graphicEl>
                                              <a:dgm id="{75606249-93F1-456B-8EF6-3F048994C545}"/>
                                            </p:graphicEl>
                                          </p:spTgt>
                                        </p:tgtEl>
                                        <p:attrNameLst>
                                          <p:attrName>style.visibility</p:attrName>
                                        </p:attrNameLst>
                                      </p:cBhvr>
                                      <p:to>
                                        <p:strVal val="visible"/>
                                      </p:to>
                                    </p:set>
                                    <p:animEffect transition="in" filter="fade">
                                      <p:cBhvr>
                                        <p:cTn id="119" dur="500"/>
                                        <p:tgtEl>
                                          <p:spTgt spid="42">
                                            <p:graphicEl>
                                              <a:dgm id="{75606249-93F1-456B-8EF6-3F048994C545}"/>
                                            </p:graphicEl>
                                          </p:spTgt>
                                        </p:tgtEl>
                                      </p:cBhvr>
                                    </p:animEffect>
                                  </p:childTnLst>
                                </p:cTn>
                              </p:par>
                            </p:childTnLst>
                          </p:cTn>
                        </p:par>
                        <p:par>
                          <p:cTn id="120" fill="hold">
                            <p:stCondLst>
                              <p:cond delay="14500"/>
                            </p:stCondLst>
                            <p:childTnLst>
                              <p:par>
                                <p:cTn id="121" presetID="10" presetClass="entr" presetSubtype="0" fill="hold" grpId="0" nodeType="afterEffect">
                                  <p:stCondLst>
                                    <p:cond delay="0"/>
                                  </p:stCondLst>
                                  <p:childTnLst>
                                    <p:set>
                                      <p:cBhvr>
                                        <p:cTn id="122" dur="1" fill="hold">
                                          <p:stCondLst>
                                            <p:cond delay="0"/>
                                          </p:stCondLst>
                                        </p:cTn>
                                        <p:tgtEl>
                                          <p:spTgt spid="42">
                                            <p:graphicEl>
                                              <a:dgm id="{5E13B9B1-EBC3-4CD3-9872-805B55E0A7D6}"/>
                                            </p:graphicEl>
                                          </p:spTgt>
                                        </p:tgtEl>
                                        <p:attrNameLst>
                                          <p:attrName>style.visibility</p:attrName>
                                        </p:attrNameLst>
                                      </p:cBhvr>
                                      <p:to>
                                        <p:strVal val="visible"/>
                                      </p:to>
                                    </p:set>
                                    <p:animEffect transition="in" filter="fade">
                                      <p:cBhvr>
                                        <p:cTn id="123" dur="500"/>
                                        <p:tgtEl>
                                          <p:spTgt spid="42">
                                            <p:graphicEl>
                                              <a:dgm id="{5E13B9B1-EBC3-4CD3-9872-805B55E0A7D6}"/>
                                            </p:graphic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childTnLst>
                          </p:cTn>
                        </p:par>
                        <p:par>
                          <p:cTn id="128" fill="hold">
                            <p:stCondLst>
                              <p:cond delay="15500"/>
                            </p:stCondLst>
                            <p:childTnLst>
                              <p:par>
                                <p:cTn id="129" presetID="10" presetClass="entr" presetSubtype="0" fill="hold" grpId="0" nodeType="afterEffect">
                                  <p:stCondLst>
                                    <p:cond delay="0"/>
                                  </p:stCondLst>
                                  <p:childTnLst>
                                    <p:set>
                                      <p:cBhvr>
                                        <p:cTn id="130" dur="1" fill="hold">
                                          <p:stCondLst>
                                            <p:cond delay="0"/>
                                          </p:stCondLst>
                                        </p:cTn>
                                        <p:tgtEl>
                                          <p:spTgt spid="42">
                                            <p:graphicEl>
                                              <a:dgm id="{C0B35AB6-FD63-4FC8-8035-F8F81DCFA3A0}"/>
                                            </p:graphicEl>
                                          </p:spTgt>
                                        </p:tgtEl>
                                        <p:attrNameLst>
                                          <p:attrName>style.visibility</p:attrName>
                                        </p:attrNameLst>
                                      </p:cBhvr>
                                      <p:to>
                                        <p:strVal val="visible"/>
                                      </p:to>
                                    </p:set>
                                    <p:animEffect transition="in" filter="fade">
                                      <p:cBhvr>
                                        <p:cTn id="131" dur="500"/>
                                        <p:tgtEl>
                                          <p:spTgt spid="42">
                                            <p:graphicEl>
                                              <a:dgm id="{C0B35AB6-FD63-4FC8-8035-F8F81DCFA3A0}"/>
                                            </p:graphicEl>
                                          </p:spTgt>
                                        </p:tgtEl>
                                      </p:cBhvr>
                                    </p:animEffect>
                                  </p:childTnLst>
                                </p:cTn>
                              </p:par>
                            </p:childTnLst>
                          </p:cTn>
                        </p:par>
                        <p:par>
                          <p:cTn id="132" fill="hold">
                            <p:stCondLst>
                              <p:cond delay="16000"/>
                            </p:stCondLst>
                            <p:childTnLst>
                              <p:par>
                                <p:cTn id="133" presetID="22" presetClass="entr" presetSubtype="4" fill="hold" nodeType="afterEffect">
                                  <p:stCondLst>
                                    <p:cond delay="0"/>
                                  </p:stCondLst>
                                  <p:childTnLst>
                                    <p:set>
                                      <p:cBhvr>
                                        <p:cTn id="134" dur="1" fill="hold">
                                          <p:stCondLst>
                                            <p:cond delay="0"/>
                                          </p:stCondLst>
                                        </p:cTn>
                                        <p:tgtEl>
                                          <p:spTgt spid="53"/>
                                        </p:tgtEl>
                                        <p:attrNameLst>
                                          <p:attrName>style.visibility</p:attrName>
                                        </p:attrNameLst>
                                      </p:cBhvr>
                                      <p:to>
                                        <p:strVal val="visible"/>
                                      </p:to>
                                    </p:set>
                                    <p:animEffect transition="in" filter="wipe(down)">
                                      <p:cBhvr>
                                        <p:cTn id="135" dur="500"/>
                                        <p:tgtEl>
                                          <p:spTgt spid="53"/>
                                        </p:tgtEl>
                                      </p:cBhvr>
                                    </p:animEffect>
                                  </p:childTnLst>
                                </p:cTn>
                              </p:par>
                            </p:childTnLst>
                          </p:cTn>
                        </p:par>
                        <p:par>
                          <p:cTn id="136" fill="hold">
                            <p:stCondLst>
                              <p:cond delay="16500"/>
                            </p:stCondLst>
                            <p:childTnLst>
                              <p:par>
                                <p:cTn id="137" presetID="22" presetClass="entr" presetSubtype="4" fill="hold" nodeType="afterEffect">
                                  <p:stCondLst>
                                    <p:cond delay="0"/>
                                  </p:stCondLst>
                                  <p:childTnLst>
                                    <p:set>
                                      <p:cBhvr>
                                        <p:cTn id="138" dur="1" fill="hold">
                                          <p:stCondLst>
                                            <p:cond delay="0"/>
                                          </p:stCondLst>
                                        </p:cTn>
                                        <p:tgtEl>
                                          <p:spTgt spid="56"/>
                                        </p:tgtEl>
                                        <p:attrNameLst>
                                          <p:attrName>style.visibility</p:attrName>
                                        </p:attrNameLst>
                                      </p:cBhvr>
                                      <p:to>
                                        <p:strVal val="visible"/>
                                      </p:to>
                                    </p:set>
                                    <p:animEffect transition="in" filter="wipe(down)">
                                      <p:cBhvr>
                                        <p:cTn id="13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Graphic spid="42" grpId="0">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Viral Content Sample</a:t>
            </a:r>
          </a:p>
        </p:txBody>
      </p:sp>
      <p:sp>
        <p:nvSpPr>
          <p:cNvPr id="9" name="TextBox 8"/>
          <p:cNvSpPr txBox="1"/>
          <p:nvPr/>
        </p:nvSpPr>
        <p:spPr>
          <a:xfrm>
            <a:off x="2900156" y="1429326"/>
            <a:ext cx="6652228" cy="523220"/>
          </a:xfrm>
          <a:prstGeom prst="rect">
            <a:avLst/>
          </a:prstGeom>
          <a:noFill/>
        </p:spPr>
        <p:txBody>
          <a:bodyPr wrap="square" rtlCol="0">
            <a:spAutoFit/>
          </a:bodyPr>
          <a:lstStyle/>
          <a:p>
            <a:r>
              <a:rPr lang="en-US" sz="1600" b="1" dirty="0">
                <a:solidFill>
                  <a:schemeClr val="tx1">
                    <a:lumMod val="50000"/>
                    <a:lumOff val="50000"/>
                  </a:schemeClr>
                </a:solidFill>
              </a:rPr>
              <a:t>Three tips to success</a:t>
            </a:r>
            <a:r>
              <a:rPr lang="en-US" sz="1200" b="1" dirty="0">
                <a:solidFill>
                  <a:schemeClr val="tx1">
                    <a:lumMod val="50000"/>
                    <a:lumOff val="50000"/>
                  </a:schemeClr>
                </a:solidFill>
              </a:rPr>
              <a:t> </a:t>
            </a:r>
            <a:r>
              <a:rPr lang="en-US" sz="1200" dirty="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2" name="Diagram 1"/>
          <p:cNvGraphicFramePr/>
          <p:nvPr>
            <p:extLst>
              <p:ext uri="{D42A27DB-BD31-4B8C-83A1-F6EECF244321}">
                <p14:modId xmlns:p14="http://schemas.microsoft.com/office/powerpoint/2010/main" val="2864671095"/>
              </p:ext>
            </p:extLst>
          </p:nvPr>
        </p:nvGraphicFramePr>
        <p:xfrm>
          <a:off x="3445443" y="1820909"/>
          <a:ext cx="5541818" cy="3694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2900156" y="5518976"/>
            <a:ext cx="4491988" cy="461665"/>
          </a:xfrm>
          <a:prstGeom prst="rect">
            <a:avLst/>
          </a:prstGeom>
          <a:noFill/>
        </p:spPr>
        <p:txBody>
          <a:bodyPr wrap="square" rtlCol="0">
            <a:spAutoFit/>
          </a:bodyPr>
          <a:lstStyle/>
          <a:p>
            <a:r>
              <a:rPr lang="en-US" sz="1200" b="1" i="1" dirty="0">
                <a:solidFill>
                  <a:schemeClr val="tx1">
                    <a:lumMod val="50000"/>
                    <a:lumOff val="50000"/>
                  </a:schemeClr>
                </a:solidFill>
              </a:rPr>
              <a:t>Data based on 2013 system research </a:t>
            </a:r>
            <a:r>
              <a:rPr lang="en-US" sz="1200" dirty="0">
                <a:solidFill>
                  <a:schemeClr val="bg1">
                    <a:lumMod val="65000"/>
                  </a:schemeClr>
                </a:solidFill>
              </a:rPr>
              <a:t>roots in a piece of classical Latin literature from 45 BC. </a:t>
            </a:r>
            <a:endParaRPr lang="en-US" sz="1200" b="1" dirty="0">
              <a:solidFill>
                <a:schemeClr val="bg1">
                  <a:lumMod val="65000"/>
                </a:schemeClr>
              </a:solidFill>
              <a:latin typeface="Signika Negative" pitchFamily="2" charset="0"/>
            </a:endParaRPr>
          </a:p>
        </p:txBody>
      </p:sp>
      <p:sp>
        <p:nvSpPr>
          <p:cNvPr id="13" name="Flowchart: Off-page Connector 12"/>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36</a:t>
            </a:r>
            <a:endParaRPr lang="en-US" sz="1200" b="1" dirty="0"/>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11419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
                                            <p:graphicEl>
                                              <a:dgm id="{4DE3163A-C092-48A4-9703-862A347D6B97}"/>
                                            </p:graphicEl>
                                          </p:spTgt>
                                        </p:tgtEl>
                                        <p:attrNameLst>
                                          <p:attrName>style.visibility</p:attrName>
                                        </p:attrNameLst>
                                      </p:cBhvr>
                                      <p:to>
                                        <p:strVal val="visible"/>
                                      </p:to>
                                    </p:set>
                                    <p:anim calcmode="lin" valueType="num">
                                      <p:cBhvr>
                                        <p:cTn id="14" dur="2000" fill="hold"/>
                                        <p:tgtEl>
                                          <p:spTgt spid="2">
                                            <p:graphicEl>
                                              <a:dgm id="{4DE3163A-C092-48A4-9703-862A347D6B97}"/>
                                            </p:graphicEl>
                                          </p:spTgt>
                                        </p:tgtEl>
                                        <p:attrNameLst>
                                          <p:attrName>ppt_w</p:attrName>
                                        </p:attrNameLst>
                                      </p:cBhvr>
                                      <p:tavLst>
                                        <p:tav tm="0">
                                          <p:val>
                                            <p:fltVal val="0"/>
                                          </p:val>
                                        </p:tav>
                                        <p:tav tm="100000">
                                          <p:val>
                                            <p:strVal val="#ppt_w"/>
                                          </p:val>
                                        </p:tav>
                                      </p:tavLst>
                                    </p:anim>
                                    <p:anim calcmode="lin" valueType="num">
                                      <p:cBhvr>
                                        <p:cTn id="15" dur="2000" fill="hold"/>
                                        <p:tgtEl>
                                          <p:spTgt spid="2">
                                            <p:graphicEl>
                                              <a:dgm id="{4DE3163A-C092-48A4-9703-862A347D6B97}"/>
                                            </p:graphicEl>
                                          </p:spTgt>
                                        </p:tgtEl>
                                        <p:attrNameLst>
                                          <p:attrName>ppt_h</p:attrName>
                                        </p:attrNameLst>
                                      </p:cBhvr>
                                      <p:tavLst>
                                        <p:tav tm="0">
                                          <p:val>
                                            <p:fltVal val="0"/>
                                          </p:val>
                                        </p:tav>
                                        <p:tav tm="100000">
                                          <p:val>
                                            <p:strVal val="#ppt_h"/>
                                          </p:val>
                                        </p:tav>
                                      </p:tavLst>
                                    </p:anim>
                                    <p:animEffect transition="in" filter="fade">
                                      <p:cBhvr>
                                        <p:cTn id="16" dur="2000"/>
                                        <p:tgtEl>
                                          <p:spTgt spid="2">
                                            <p:graphicEl>
                                              <a:dgm id="{4DE3163A-C092-48A4-9703-862A347D6B97}"/>
                                            </p:graphic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
                                            <p:graphicEl>
                                              <a:dgm id="{1A3066C0-A214-4C09-8C23-1E88FAB60613}"/>
                                            </p:graphicEl>
                                          </p:spTgt>
                                        </p:tgtEl>
                                        <p:attrNameLst>
                                          <p:attrName>style.visibility</p:attrName>
                                        </p:attrNameLst>
                                      </p:cBhvr>
                                      <p:to>
                                        <p:strVal val="visible"/>
                                      </p:to>
                                    </p:set>
                                    <p:anim calcmode="lin" valueType="num">
                                      <p:cBhvr>
                                        <p:cTn id="19" dur="2000" fill="hold"/>
                                        <p:tgtEl>
                                          <p:spTgt spid="2">
                                            <p:graphicEl>
                                              <a:dgm id="{1A3066C0-A214-4C09-8C23-1E88FAB60613}"/>
                                            </p:graphicEl>
                                          </p:spTgt>
                                        </p:tgtEl>
                                        <p:attrNameLst>
                                          <p:attrName>ppt_w</p:attrName>
                                        </p:attrNameLst>
                                      </p:cBhvr>
                                      <p:tavLst>
                                        <p:tav tm="0">
                                          <p:val>
                                            <p:fltVal val="0"/>
                                          </p:val>
                                        </p:tav>
                                        <p:tav tm="100000">
                                          <p:val>
                                            <p:strVal val="#ppt_w"/>
                                          </p:val>
                                        </p:tav>
                                      </p:tavLst>
                                    </p:anim>
                                    <p:anim calcmode="lin" valueType="num">
                                      <p:cBhvr>
                                        <p:cTn id="20" dur="2000" fill="hold"/>
                                        <p:tgtEl>
                                          <p:spTgt spid="2">
                                            <p:graphicEl>
                                              <a:dgm id="{1A3066C0-A214-4C09-8C23-1E88FAB60613}"/>
                                            </p:graphicEl>
                                          </p:spTgt>
                                        </p:tgtEl>
                                        <p:attrNameLst>
                                          <p:attrName>ppt_h</p:attrName>
                                        </p:attrNameLst>
                                      </p:cBhvr>
                                      <p:tavLst>
                                        <p:tav tm="0">
                                          <p:val>
                                            <p:fltVal val="0"/>
                                          </p:val>
                                        </p:tav>
                                        <p:tav tm="100000">
                                          <p:val>
                                            <p:strVal val="#ppt_h"/>
                                          </p:val>
                                        </p:tav>
                                      </p:tavLst>
                                    </p:anim>
                                    <p:animEffect transition="in" filter="fade">
                                      <p:cBhvr>
                                        <p:cTn id="21" dur="2000"/>
                                        <p:tgtEl>
                                          <p:spTgt spid="2">
                                            <p:graphicEl>
                                              <a:dgm id="{1A3066C0-A214-4C09-8C23-1E88FAB60613}"/>
                                            </p:graphicEl>
                                          </p:spTgt>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
                                            <p:graphicEl>
                                              <a:dgm id="{1D936B5A-AA4B-4D8E-92C1-C496C5D845BD}"/>
                                            </p:graphicEl>
                                          </p:spTgt>
                                        </p:tgtEl>
                                        <p:attrNameLst>
                                          <p:attrName>style.visibility</p:attrName>
                                        </p:attrNameLst>
                                      </p:cBhvr>
                                      <p:to>
                                        <p:strVal val="visible"/>
                                      </p:to>
                                    </p:set>
                                    <p:anim calcmode="lin" valueType="num">
                                      <p:cBhvr>
                                        <p:cTn id="24" dur="2000" fill="hold"/>
                                        <p:tgtEl>
                                          <p:spTgt spid="2">
                                            <p:graphicEl>
                                              <a:dgm id="{1D936B5A-AA4B-4D8E-92C1-C496C5D845BD}"/>
                                            </p:graphicEl>
                                          </p:spTgt>
                                        </p:tgtEl>
                                        <p:attrNameLst>
                                          <p:attrName>ppt_w</p:attrName>
                                        </p:attrNameLst>
                                      </p:cBhvr>
                                      <p:tavLst>
                                        <p:tav tm="0">
                                          <p:val>
                                            <p:fltVal val="0"/>
                                          </p:val>
                                        </p:tav>
                                        <p:tav tm="100000">
                                          <p:val>
                                            <p:strVal val="#ppt_w"/>
                                          </p:val>
                                        </p:tav>
                                      </p:tavLst>
                                    </p:anim>
                                    <p:anim calcmode="lin" valueType="num">
                                      <p:cBhvr>
                                        <p:cTn id="25" dur="2000" fill="hold"/>
                                        <p:tgtEl>
                                          <p:spTgt spid="2">
                                            <p:graphicEl>
                                              <a:dgm id="{1D936B5A-AA4B-4D8E-92C1-C496C5D845BD}"/>
                                            </p:graphicEl>
                                          </p:spTgt>
                                        </p:tgtEl>
                                        <p:attrNameLst>
                                          <p:attrName>ppt_h</p:attrName>
                                        </p:attrNameLst>
                                      </p:cBhvr>
                                      <p:tavLst>
                                        <p:tav tm="0">
                                          <p:val>
                                            <p:fltVal val="0"/>
                                          </p:val>
                                        </p:tav>
                                        <p:tav tm="100000">
                                          <p:val>
                                            <p:strVal val="#ppt_h"/>
                                          </p:val>
                                        </p:tav>
                                      </p:tavLst>
                                    </p:anim>
                                    <p:animEffect transition="in" filter="fade">
                                      <p:cBhvr>
                                        <p:cTn id="26" dur="2000"/>
                                        <p:tgtEl>
                                          <p:spTgt spid="2">
                                            <p:graphicEl>
                                              <a:dgm id="{1D936B5A-AA4B-4D8E-92C1-C496C5D845BD}"/>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
                                            <p:graphicEl>
                                              <a:dgm id="{ADE0E153-B59D-4DC9-AA48-D2C4E24AFAC9}"/>
                                            </p:graphicEl>
                                          </p:spTgt>
                                        </p:tgtEl>
                                        <p:attrNameLst>
                                          <p:attrName>style.visibility</p:attrName>
                                        </p:attrNameLst>
                                      </p:cBhvr>
                                      <p:to>
                                        <p:strVal val="visible"/>
                                      </p:to>
                                    </p:set>
                                    <p:anim calcmode="lin" valueType="num">
                                      <p:cBhvr>
                                        <p:cTn id="29" dur="2000" fill="hold"/>
                                        <p:tgtEl>
                                          <p:spTgt spid="2">
                                            <p:graphicEl>
                                              <a:dgm id="{ADE0E153-B59D-4DC9-AA48-D2C4E24AFAC9}"/>
                                            </p:graphicEl>
                                          </p:spTgt>
                                        </p:tgtEl>
                                        <p:attrNameLst>
                                          <p:attrName>ppt_w</p:attrName>
                                        </p:attrNameLst>
                                      </p:cBhvr>
                                      <p:tavLst>
                                        <p:tav tm="0">
                                          <p:val>
                                            <p:fltVal val="0"/>
                                          </p:val>
                                        </p:tav>
                                        <p:tav tm="100000">
                                          <p:val>
                                            <p:strVal val="#ppt_w"/>
                                          </p:val>
                                        </p:tav>
                                      </p:tavLst>
                                    </p:anim>
                                    <p:anim calcmode="lin" valueType="num">
                                      <p:cBhvr>
                                        <p:cTn id="30" dur="2000" fill="hold"/>
                                        <p:tgtEl>
                                          <p:spTgt spid="2">
                                            <p:graphicEl>
                                              <a:dgm id="{ADE0E153-B59D-4DC9-AA48-D2C4E24AFAC9}"/>
                                            </p:graphicEl>
                                          </p:spTgt>
                                        </p:tgtEl>
                                        <p:attrNameLst>
                                          <p:attrName>ppt_h</p:attrName>
                                        </p:attrNameLst>
                                      </p:cBhvr>
                                      <p:tavLst>
                                        <p:tav tm="0">
                                          <p:val>
                                            <p:fltVal val="0"/>
                                          </p:val>
                                        </p:tav>
                                        <p:tav tm="100000">
                                          <p:val>
                                            <p:strVal val="#ppt_h"/>
                                          </p:val>
                                        </p:tav>
                                      </p:tavLst>
                                    </p:anim>
                                    <p:animEffect transition="in" filter="fade">
                                      <p:cBhvr>
                                        <p:cTn id="31" dur="2000"/>
                                        <p:tgtEl>
                                          <p:spTgt spid="2">
                                            <p:graphicEl>
                                              <a:dgm id="{ADE0E153-B59D-4DC9-AA48-D2C4E24AFAC9}"/>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
                                            <p:graphicEl>
                                              <a:dgm id="{A71B092E-CB81-480D-976B-EFAF57457089}"/>
                                            </p:graphicEl>
                                          </p:spTgt>
                                        </p:tgtEl>
                                        <p:attrNameLst>
                                          <p:attrName>style.visibility</p:attrName>
                                        </p:attrNameLst>
                                      </p:cBhvr>
                                      <p:to>
                                        <p:strVal val="visible"/>
                                      </p:to>
                                    </p:set>
                                    <p:anim calcmode="lin" valueType="num">
                                      <p:cBhvr>
                                        <p:cTn id="34" dur="2000" fill="hold"/>
                                        <p:tgtEl>
                                          <p:spTgt spid="2">
                                            <p:graphicEl>
                                              <a:dgm id="{A71B092E-CB81-480D-976B-EFAF57457089}"/>
                                            </p:graphicEl>
                                          </p:spTgt>
                                        </p:tgtEl>
                                        <p:attrNameLst>
                                          <p:attrName>ppt_w</p:attrName>
                                        </p:attrNameLst>
                                      </p:cBhvr>
                                      <p:tavLst>
                                        <p:tav tm="0">
                                          <p:val>
                                            <p:fltVal val="0"/>
                                          </p:val>
                                        </p:tav>
                                        <p:tav tm="100000">
                                          <p:val>
                                            <p:strVal val="#ppt_w"/>
                                          </p:val>
                                        </p:tav>
                                      </p:tavLst>
                                    </p:anim>
                                    <p:anim calcmode="lin" valueType="num">
                                      <p:cBhvr>
                                        <p:cTn id="35" dur="2000" fill="hold"/>
                                        <p:tgtEl>
                                          <p:spTgt spid="2">
                                            <p:graphicEl>
                                              <a:dgm id="{A71B092E-CB81-480D-976B-EFAF57457089}"/>
                                            </p:graphicEl>
                                          </p:spTgt>
                                        </p:tgtEl>
                                        <p:attrNameLst>
                                          <p:attrName>ppt_h</p:attrName>
                                        </p:attrNameLst>
                                      </p:cBhvr>
                                      <p:tavLst>
                                        <p:tav tm="0">
                                          <p:val>
                                            <p:fltVal val="0"/>
                                          </p:val>
                                        </p:tav>
                                        <p:tav tm="100000">
                                          <p:val>
                                            <p:strVal val="#ppt_h"/>
                                          </p:val>
                                        </p:tav>
                                      </p:tavLst>
                                    </p:anim>
                                    <p:animEffect transition="in" filter="fade">
                                      <p:cBhvr>
                                        <p:cTn id="36" dur="2000"/>
                                        <p:tgtEl>
                                          <p:spTgt spid="2">
                                            <p:graphicEl>
                                              <a:dgm id="{A71B092E-CB81-480D-976B-EFAF57457089}"/>
                                            </p:graphic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
                                            <p:graphicEl>
                                              <a:dgm id="{EF0438AE-41C2-4771-AEFF-85E78875BD6C}"/>
                                            </p:graphicEl>
                                          </p:spTgt>
                                        </p:tgtEl>
                                        <p:attrNameLst>
                                          <p:attrName>style.visibility</p:attrName>
                                        </p:attrNameLst>
                                      </p:cBhvr>
                                      <p:to>
                                        <p:strVal val="visible"/>
                                      </p:to>
                                    </p:set>
                                    <p:anim calcmode="lin" valueType="num">
                                      <p:cBhvr>
                                        <p:cTn id="39" dur="2000" fill="hold"/>
                                        <p:tgtEl>
                                          <p:spTgt spid="2">
                                            <p:graphicEl>
                                              <a:dgm id="{EF0438AE-41C2-4771-AEFF-85E78875BD6C}"/>
                                            </p:graphicEl>
                                          </p:spTgt>
                                        </p:tgtEl>
                                        <p:attrNameLst>
                                          <p:attrName>ppt_w</p:attrName>
                                        </p:attrNameLst>
                                      </p:cBhvr>
                                      <p:tavLst>
                                        <p:tav tm="0">
                                          <p:val>
                                            <p:fltVal val="0"/>
                                          </p:val>
                                        </p:tav>
                                        <p:tav tm="100000">
                                          <p:val>
                                            <p:strVal val="#ppt_w"/>
                                          </p:val>
                                        </p:tav>
                                      </p:tavLst>
                                    </p:anim>
                                    <p:anim calcmode="lin" valueType="num">
                                      <p:cBhvr>
                                        <p:cTn id="40" dur="2000" fill="hold"/>
                                        <p:tgtEl>
                                          <p:spTgt spid="2">
                                            <p:graphicEl>
                                              <a:dgm id="{EF0438AE-41C2-4771-AEFF-85E78875BD6C}"/>
                                            </p:graphicEl>
                                          </p:spTgt>
                                        </p:tgtEl>
                                        <p:attrNameLst>
                                          <p:attrName>ppt_h</p:attrName>
                                        </p:attrNameLst>
                                      </p:cBhvr>
                                      <p:tavLst>
                                        <p:tav tm="0">
                                          <p:val>
                                            <p:fltVal val="0"/>
                                          </p:val>
                                        </p:tav>
                                        <p:tav tm="100000">
                                          <p:val>
                                            <p:strVal val="#ppt_h"/>
                                          </p:val>
                                        </p:tav>
                                      </p:tavLst>
                                    </p:anim>
                                    <p:animEffect transition="in" filter="fade">
                                      <p:cBhvr>
                                        <p:cTn id="41" dur="2000"/>
                                        <p:tgtEl>
                                          <p:spTgt spid="2">
                                            <p:graphicEl>
                                              <a:dgm id="{EF0438AE-41C2-4771-AEFF-85E78875BD6C}"/>
                                            </p:graphicEl>
                                          </p:spTgt>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
                                            <p:graphicEl>
                                              <a:dgm id="{CB312090-2130-4A05-8D0C-4FFCE460DDD1}"/>
                                            </p:graphicEl>
                                          </p:spTgt>
                                        </p:tgtEl>
                                        <p:attrNameLst>
                                          <p:attrName>style.visibility</p:attrName>
                                        </p:attrNameLst>
                                      </p:cBhvr>
                                      <p:to>
                                        <p:strVal val="visible"/>
                                      </p:to>
                                    </p:set>
                                    <p:anim calcmode="lin" valueType="num">
                                      <p:cBhvr>
                                        <p:cTn id="44" dur="2000" fill="hold"/>
                                        <p:tgtEl>
                                          <p:spTgt spid="2">
                                            <p:graphicEl>
                                              <a:dgm id="{CB312090-2130-4A05-8D0C-4FFCE460DDD1}"/>
                                            </p:graphicEl>
                                          </p:spTgt>
                                        </p:tgtEl>
                                        <p:attrNameLst>
                                          <p:attrName>ppt_w</p:attrName>
                                        </p:attrNameLst>
                                      </p:cBhvr>
                                      <p:tavLst>
                                        <p:tav tm="0">
                                          <p:val>
                                            <p:fltVal val="0"/>
                                          </p:val>
                                        </p:tav>
                                        <p:tav tm="100000">
                                          <p:val>
                                            <p:strVal val="#ppt_w"/>
                                          </p:val>
                                        </p:tav>
                                      </p:tavLst>
                                    </p:anim>
                                    <p:anim calcmode="lin" valueType="num">
                                      <p:cBhvr>
                                        <p:cTn id="45" dur="2000" fill="hold"/>
                                        <p:tgtEl>
                                          <p:spTgt spid="2">
                                            <p:graphicEl>
                                              <a:dgm id="{CB312090-2130-4A05-8D0C-4FFCE460DDD1}"/>
                                            </p:graphicEl>
                                          </p:spTgt>
                                        </p:tgtEl>
                                        <p:attrNameLst>
                                          <p:attrName>ppt_h</p:attrName>
                                        </p:attrNameLst>
                                      </p:cBhvr>
                                      <p:tavLst>
                                        <p:tav tm="0">
                                          <p:val>
                                            <p:fltVal val="0"/>
                                          </p:val>
                                        </p:tav>
                                        <p:tav tm="100000">
                                          <p:val>
                                            <p:strVal val="#ppt_h"/>
                                          </p:val>
                                        </p:tav>
                                      </p:tavLst>
                                    </p:anim>
                                    <p:animEffect transition="in" filter="fade">
                                      <p:cBhvr>
                                        <p:cTn id="46" dur="2000"/>
                                        <p:tgtEl>
                                          <p:spTgt spid="2">
                                            <p:graphicEl>
                                              <a:dgm id="{CB312090-2130-4A05-8D0C-4FFCE460DDD1}"/>
                                            </p:graphicEl>
                                          </p:spTgt>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
                                            <p:graphicEl>
                                              <a:dgm id="{6FD3DE22-8967-4610-9A60-B032CE4BB597}"/>
                                            </p:graphicEl>
                                          </p:spTgt>
                                        </p:tgtEl>
                                        <p:attrNameLst>
                                          <p:attrName>style.visibility</p:attrName>
                                        </p:attrNameLst>
                                      </p:cBhvr>
                                      <p:to>
                                        <p:strVal val="visible"/>
                                      </p:to>
                                    </p:set>
                                    <p:anim calcmode="lin" valueType="num">
                                      <p:cBhvr>
                                        <p:cTn id="49" dur="2000" fill="hold"/>
                                        <p:tgtEl>
                                          <p:spTgt spid="2">
                                            <p:graphicEl>
                                              <a:dgm id="{6FD3DE22-8967-4610-9A60-B032CE4BB597}"/>
                                            </p:graphicEl>
                                          </p:spTgt>
                                        </p:tgtEl>
                                        <p:attrNameLst>
                                          <p:attrName>ppt_w</p:attrName>
                                        </p:attrNameLst>
                                      </p:cBhvr>
                                      <p:tavLst>
                                        <p:tav tm="0">
                                          <p:val>
                                            <p:fltVal val="0"/>
                                          </p:val>
                                        </p:tav>
                                        <p:tav tm="100000">
                                          <p:val>
                                            <p:strVal val="#ppt_w"/>
                                          </p:val>
                                        </p:tav>
                                      </p:tavLst>
                                    </p:anim>
                                    <p:anim calcmode="lin" valueType="num">
                                      <p:cBhvr>
                                        <p:cTn id="50" dur="2000" fill="hold"/>
                                        <p:tgtEl>
                                          <p:spTgt spid="2">
                                            <p:graphicEl>
                                              <a:dgm id="{6FD3DE22-8967-4610-9A60-B032CE4BB597}"/>
                                            </p:graphicEl>
                                          </p:spTgt>
                                        </p:tgtEl>
                                        <p:attrNameLst>
                                          <p:attrName>ppt_h</p:attrName>
                                        </p:attrNameLst>
                                      </p:cBhvr>
                                      <p:tavLst>
                                        <p:tav tm="0">
                                          <p:val>
                                            <p:fltVal val="0"/>
                                          </p:val>
                                        </p:tav>
                                        <p:tav tm="100000">
                                          <p:val>
                                            <p:strVal val="#ppt_h"/>
                                          </p:val>
                                        </p:tav>
                                      </p:tavLst>
                                    </p:anim>
                                    <p:animEffect transition="in" filter="fade">
                                      <p:cBhvr>
                                        <p:cTn id="51" dur="2000"/>
                                        <p:tgtEl>
                                          <p:spTgt spid="2">
                                            <p:graphicEl>
                                              <a:dgm id="{6FD3DE22-8967-4610-9A60-B032CE4BB597}"/>
                                            </p:graphicEl>
                                          </p:spTgt>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
                                            <p:graphicEl>
                                              <a:dgm id="{B22DB750-573A-4747-A482-C2B7DCC9FAB9}"/>
                                            </p:graphicEl>
                                          </p:spTgt>
                                        </p:tgtEl>
                                        <p:attrNameLst>
                                          <p:attrName>style.visibility</p:attrName>
                                        </p:attrNameLst>
                                      </p:cBhvr>
                                      <p:to>
                                        <p:strVal val="visible"/>
                                      </p:to>
                                    </p:set>
                                    <p:anim calcmode="lin" valueType="num">
                                      <p:cBhvr>
                                        <p:cTn id="54" dur="2000" fill="hold"/>
                                        <p:tgtEl>
                                          <p:spTgt spid="2">
                                            <p:graphicEl>
                                              <a:dgm id="{B22DB750-573A-4747-A482-C2B7DCC9FAB9}"/>
                                            </p:graphicEl>
                                          </p:spTgt>
                                        </p:tgtEl>
                                        <p:attrNameLst>
                                          <p:attrName>ppt_w</p:attrName>
                                        </p:attrNameLst>
                                      </p:cBhvr>
                                      <p:tavLst>
                                        <p:tav tm="0">
                                          <p:val>
                                            <p:fltVal val="0"/>
                                          </p:val>
                                        </p:tav>
                                        <p:tav tm="100000">
                                          <p:val>
                                            <p:strVal val="#ppt_w"/>
                                          </p:val>
                                        </p:tav>
                                      </p:tavLst>
                                    </p:anim>
                                    <p:anim calcmode="lin" valueType="num">
                                      <p:cBhvr>
                                        <p:cTn id="55" dur="2000" fill="hold"/>
                                        <p:tgtEl>
                                          <p:spTgt spid="2">
                                            <p:graphicEl>
                                              <a:dgm id="{B22DB750-573A-4747-A482-C2B7DCC9FAB9}"/>
                                            </p:graphicEl>
                                          </p:spTgt>
                                        </p:tgtEl>
                                        <p:attrNameLst>
                                          <p:attrName>ppt_h</p:attrName>
                                        </p:attrNameLst>
                                      </p:cBhvr>
                                      <p:tavLst>
                                        <p:tav tm="0">
                                          <p:val>
                                            <p:fltVal val="0"/>
                                          </p:val>
                                        </p:tav>
                                        <p:tav tm="100000">
                                          <p:val>
                                            <p:strVal val="#ppt_h"/>
                                          </p:val>
                                        </p:tav>
                                      </p:tavLst>
                                    </p:anim>
                                    <p:animEffect transition="in" filter="fade">
                                      <p:cBhvr>
                                        <p:cTn id="56" dur="2000"/>
                                        <p:tgtEl>
                                          <p:spTgt spid="2">
                                            <p:graphicEl>
                                              <a:dgm id="{B22DB750-573A-4747-A482-C2B7DCC9FAB9}"/>
                                            </p:graphicEl>
                                          </p:spTgt>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
                                            <p:graphicEl>
                                              <a:dgm id="{D103B227-C7BE-4190-B2C2-D8AD394A4B7C}"/>
                                            </p:graphicEl>
                                          </p:spTgt>
                                        </p:tgtEl>
                                        <p:attrNameLst>
                                          <p:attrName>style.visibility</p:attrName>
                                        </p:attrNameLst>
                                      </p:cBhvr>
                                      <p:to>
                                        <p:strVal val="visible"/>
                                      </p:to>
                                    </p:set>
                                    <p:anim calcmode="lin" valueType="num">
                                      <p:cBhvr>
                                        <p:cTn id="59" dur="2000" fill="hold"/>
                                        <p:tgtEl>
                                          <p:spTgt spid="2">
                                            <p:graphicEl>
                                              <a:dgm id="{D103B227-C7BE-4190-B2C2-D8AD394A4B7C}"/>
                                            </p:graphicEl>
                                          </p:spTgt>
                                        </p:tgtEl>
                                        <p:attrNameLst>
                                          <p:attrName>ppt_w</p:attrName>
                                        </p:attrNameLst>
                                      </p:cBhvr>
                                      <p:tavLst>
                                        <p:tav tm="0">
                                          <p:val>
                                            <p:fltVal val="0"/>
                                          </p:val>
                                        </p:tav>
                                        <p:tav tm="100000">
                                          <p:val>
                                            <p:strVal val="#ppt_w"/>
                                          </p:val>
                                        </p:tav>
                                      </p:tavLst>
                                    </p:anim>
                                    <p:anim calcmode="lin" valueType="num">
                                      <p:cBhvr>
                                        <p:cTn id="60" dur="2000" fill="hold"/>
                                        <p:tgtEl>
                                          <p:spTgt spid="2">
                                            <p:graphicEl>
                                              <a:dgm id="{D103B227-C7BE-4190-B2C2-D8AD394A4B7C}"/>
                                            </p:graphicEl>
                                          </p:spTgt>
                                        </p:tgtEl>
                                        <p:attrNameLst>
                                          <p:attrName>ppt_h</p:attrName>
                                        </p:attrNameLst>
                                      </p:cBhvr>
                                      <p:tavLst>
                                        <p:tav tm="0">
                                          <p:val>
                                            <p:fltVal val="0"/>
                                          </p:val>
                                        </p:tav>
                                        <p:tav tm="100000">
                                          <p:val>
                                            <p:strVal val="#ppt_h"/>
                                          </p:val>
                                        </p:tav>
                                      </p:tavLst>
                                    </p:anim>
                                    <p:animEffect transition="in" filter="fade">
                                      <p:cBhvr>
                                        <p:cTn id="61" dur="2000"/>
                                        <p:tgtEl>
                                          <p:spTgt spid="2">
                                            <p:graphicEl>
                                              <a:dgm id="{D103B227-C7BE-4190-B2C2-D8AD394A4B7C}"/>
                                            </p:graphicEl>
                                          </p:spTgt>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
                                            <p:graphicEl>
                                              <a:dgm id="{B733F41A-506A-4B50-BBB5-2F8DCC44AD5F}"/>
                                            </p:graphicEl>
                                          </p:spTgt>
                                        </p:tgtEl>
                                        <p:attrNameLst>
                                          <p:attrName>style.visibility</p:attrName>
                                        </p:attrNameLst>
                                      </p:cBhvr>
                                      <p:to>
                                        <p:strVal val="visible"/>
                                      </p:to>
                                    </p:set>
                                    <p:anim calcmode="lin" valueType="num">
                                      <p:cBhvr>
                                        <p:cTn id="64" dur="2000" fill="hold"/>
                                        <p:tgtEl>
                                          <p:spTgt spid="2">
                                            <p:graphicEl>
                                              <a:dgm id="{B733F41A-506A-4B50-BBB5-2F8DCC44AD5F}"/>
                                            </p:graphicEl>
                                          </p:spTgt>
                                        </p:tgtEl>
                                        <p:attrNameLst>
                                          <p:attrName>ppt_w</p:attrName>
                                        </p:attrNameLst>
                                      </p:cBhvr>
                                      <p:tavLst>
                                        <p:tav tm="0">
                                          <p:val>
                                            <p:fltVal val="0"/>
                                          </p:val>
                                        </p:tav>
                                        <p:tav tm="100000">
                                          <p:val>
                                            <p:strVal val="#ppt_w"/>
                                          </p:val>
                                        </p:tav>
                                      </p:tavLst>
                                    </p:anim>
                                    <p:anim calcmode="lin" valueType="num">
                                      <p:cBhvr>
                                        <p:cTn id="65" dur="2000" fill="hold"/>
                                        <p:tgtEl>
                                          <p:spTgt spid="2">
                                            <p:graphicEl>
                                              <a:dgm id="{B733F41A-506A-4B50-BBB5-2F8DCC44AD5F}"/>
                                            </p:graphicEl>
                                          </p:spTgt>
                                        </p:tgtEl>
                                        <p:attrNameLst>
                                          <p:attrName>ppt_h</p:attrName>
                                        </p:attrNameLst>
                                      </p:cBhvr>
                                      <p:tavLst>
                                        <p:tav tm="0">
                                          <p:val>
                                            <p:fltVal val="0"/>
                                          </p:val>
                                        </p:tav>
                                        <p:tav tm="100000">
                                          <p:val>
                                            <p:strVal val="#ppt_h"/>
                                          </p:val>
                                        </p:tav>
                                      </p:tavLst>
                                    </p:anim>
                                    <p:animEffect transition="in" filter="fade">
                                      <p:cBhvr>
                                        <p:cTn id="66" dur="2000"/>
                                        <p:tgtEl>
                                          <p:spTgt spid="2">
                                            <p:graphicEl>
                                              <a:dgm id="{B733F41A-506A-4B50-BBB5-2F8DCC44AD5F}"/>
                                            </p:graphicEl>
                                          </p:spTgt>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
                                            <p:graphicEl>
                                              <a:dgm id="{EA8534B8-625D-4F95-B10A-49E24471950C}"/>
                                            </p:graphicEl>
                                          </p:spTgt>
                                        </p:tgtEl>
                                        <p:attrNameLst>
                                          <p:attrName>style.visibility</p:attrName>
                                        </p:attrNameLst>
                                      </p:cBhvr>
                                      <p:to>
                                        <p:strVal val="visible"/>
                                      </p:to>
                                    </p:set>
                                    <p:anim calcmode="lin" valueType="num">
                                      <p:cBhvr>
                                        <p:cTn id="69" dur="2000" fill="hold"/>
                                        <p:tgtEl>
                                          <p:spTgt spid="2">
                                            <p:graphicEl>
                                              <a:dgm id="{EA8534B8-625D-4F95-B10A-49E24471950C}"/>
                                            </p:graphicEl>
                                          </p:spTgt>
                                        </p:tgtEl>
                                        <p:attrNameLst>
                                          <p:attrName>ppt_w</p:attrName>
                                        </p:attrNameLst>
                                      </p:cBhvr>
                                      <p:tavLst>
                                        <p:tav tm="0">
                                          <p:val>
                                            <p:fltVal val="0"/>
                                          </p:val>
                                        </p:tav>
                                        <p:tav tm="100000">
                                          <p:val>
                                            <p:strVal val="#ppt_w"/>
                                          </p:val>
                                        </p:tav>
                                      </p:tavLst>
                                    </p:anim>
                                    <p:anim calcmode="lin" valueType="num">
                                      <p:cBhvr>
                                        <p:cTn id="70" dur="2000" fill="hold"/>
                                        <p:tgtEl>
                                          <p:spTgt spid="2">
                                            <p:graphicEl>
                                              <a:dgm id="{EA8534B8-625D-4F95-B10A-49E24471950C}"/>
                                            </p:graphicEl>
                                          </p:spTgt>
                                        </p:tgtEl>
                                        <p:attrNameLst>
                                          <p:attrName>ppt_h</p:attrName>
                                        </p:attrNameLst>
                                      </p:cBhvr>
                                      <p:tavLst>
                                        <p:tav tm="0">
                                          <p:val>
                                            <p:fltVal val="0"/>
                                          </p:val>
                                        </p:tav>
                                        <p:tav tm="100000">
                                          <p:val>
                                            <p:strVal val="#ppt_h"/>
                                          </p:val>
                                        </p:tav>
                                      </p:tavLst>
                                    </p:anim>
                                    <p:animEffect transition="in" filter="fade">
                                      <p:cBhvr>
                                        <p:cTn id="71" dur="2000"/>
                                        <p:tgtEl>
                                          <p:spTgt spid="2">
                                            <p:graphicEl>
                                              <a:dgm id="{EA8534B8-625D-4F95-B10A-49E24471950C}"/>
                                            </p:graphicEl>
                                          </p:spTgt>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2">
                                            <p:graphicEl>
                                              <a:dgm id="{68F48EC7-2D93-4EA8-BB04-5BBD5B58C051}"/>
                                            </p:graphicEl>
                                          </p:spTgt>
                                        </p:tgtEl>
                                        <p:attrNameLst>
                                          <p:attrName>style.visibility</p:attrName>
                                        </p:attrNameLst>
                                      </p:cBhvr>
                                      <p:to>
                                        <p:strVal val="visible"/>
                                      </p:to>
                                    </p:set>
                                    <p:anim calcmode="lin" valueType="num">
                                      <p:cBhvr>
                                        <p:cTn id="74" dur="2000" fill="hold"/>
                                        <p:tgtEl>
                                          <p:spTgt spid="2">
                                            <p:graphicEl>
                                              <a:dgm id="{68F48EC7-2D93-4EA8-BB04-5BBD5B58C051}"/>
                                            </p:graphicEl>
                                          </p:spTgt>
                                        </p:tgtEl>
                                        <p:attrNameLst>
                                          <p:attrName>ppt_w</p:attrName>
                                        </p:attrNameLst>
                                      </p:cBhvr>
                                      <p:tavLst>
                                        <p:tav tm="0">
                                          <p:val>
                                            <p:fltVal val="0"/>
                                          </p:val>
                                        </p:tav>
                                        <p:tav tm="100000">
                                          <p:val>
                                            <p:strVal val="#ppt_w"/>
                                          </p:val>
                                        </p:tav>
                                      </p:tavLst>
                                    </p:anim>
                                    <p:anim calcmode="lin" valueType="num">
                                      <p:cBhvr>
                                        <p:cTn id="75" dur="2000" fill="hold"/>
                                        <p:tgtEl>
                                          <p:spTgt spid="2">
                                            <p:graphicEl>
                                              <a:dgm id="{68F48EC7-2D93-4EA8-BB04-5BBD5B58C051}"/>
                                            </p:graphicEl>
                                          </p:spTgt>
                                        </p:tgtEl>
                                        <p:attrNameLst>
                                          <p:attrName>ppt_h</p:attrName>
                                        </p:attrNameLst>
                                      </p:cBhvr>
                                      <p:tavLst>
                                        <p:tav tm="0">
                                          <p:val>
                                            <p:fltVal val="0"/>
                                          </p:val>
                                        </p:tav>
                                        <p:tav tm="100000">
                                          <p:val>
                                            <p:strVal val="#ppt_h"/>
                                          </p:val>
                                        </p:tav>
                                      </p:tavLst>
                                    </p:anim>
                                    <p:animEffect transition="in" filter="fade">
                                      <p:cBhvr>
                                        <p:cTn id="76" dur="2000"/>
                                        <p:tgtEl>
                                          <p:spTgt spid="2">
                                            <p:graphicEl>
                                              <a:dgm id="{68F48EC7-2D93-4EA8-BB04-5BBD5B58C051}"/>
                                            </p:graphicEl>
                                          </p:spTgt>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2">
                                            <p:graphicEl>
                                              <a:dgm id="{0FAAAF64-9663-4475-A767-315E0C165C5F}"/>
                                            </p:graphicEl>
                                          </p:spTgt>
                                        </p:tgtEl>
                                        <p:attrNameLst>
                                          <p:attrName>style.visibility</p:attrName>
                                        </p:attrNameLst>
                                      </p:cBhvr>
                                      <p:to>
                                        <p:strVal val="visible"/>
                                      </p:to>
                                    </p:set>
                                    <p:anim calcmode="lin" valueType="num">
                                      <p:cBhvr>
                                        <p:cTn id="79" dur="2000" fill="hold"/>
                                        <p:tgtEl>
                                          <p:spTgt spid="2">
                                            <p:graphicEl>
                                              <a:dgm id="{0FAAAF64-9663-4475-A767-315E0C165C5F}"/>
                                            </p:graphicEl>
                                          </p:spTgt>
                                        </p:tgtEl>
                                        <p:attrNameLst>
                                          <p:attrName>ppt_w</p:attrName>
                                        </p:attrNameLst>
                                      </p:cBhvr>
                                      <p:tavLst>
                                        <p:tav tm="0">
                                          <p:val>
                                            <p:fltVal val="0"/>
                                          </p:val>
                                        </p:tav>
                                        <p:tav tm="100000">
                                          <p:val>
                                            <p:strVal val="#ppt_w"/>
                                          </p:val>
                                        </p:tav>
                                      </p:tavLst>
                                    </p:anim>
                                    <p:anim calcmode="lin" valueType="num">
                                      <p:cBhvr>
                                        <p:cTn id="80" dur="2000" fill="hold"/>
                                        <p:tgtEl>
                                          <p:spTgt spid="2">
                                            <p:graphicEl>
                                              <a:dgm id="{0FAAAF64-9663-4475-A767-315E0C165C5F}"/>
                                            </p:graphicEl>
                                          </p:spTgt>
                                        </p:tgtEl>
                                        <p:attrNameLst>
                                          <p:attrName>ppt_h</p:attrName>
                                        </p:attrNameLst>
                                      </p:cBhvr>
                                      <p:tavLst>
                                        <p:tav tm="0">
                                          <p:val>
                                            <p:fltVal val="0"/>
                                          </p:val>
                                        </p:tav>
                                        <p:tav tm="100000">
                                          <p:val>
                                            <p:strVal val="#ppt_h"/>
                                          </p:val>
                                        </p:tav>
                                      </p:tavLst>
                                    </p:anim>
                                    <p:animEffect transition="in" filter="fade">
                                      <p:cBhvr>
                                        <p:cTn id="81" dur="2000"/>
                                        <p:tgtEl>
                                          <p:spTgt spid="2">
                                            <p:graphicEl>
                                              <a:dgm id="{0FAAAF64-9663-4475-A767-315E0C165C5F}"/>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2">
                                            <p:graphicEl>
                                              <a:dgm id="{1DF9F0E7-B842-420D-B6F1-B35709EA3B59}"/>
                                            </p:graphicEl>
                                          </p:spTgt>
                                        </p:tgtEl>
                                        <p:attrNameLst>
                                          <p:attrName>style.visibility</p:attrName>
                                        </p:attrNameLst>
                                      </p:cBhvr>
                                      <p:to>
                                        <p:strVal val="visible"/>
                                      </p:to>
                                    </p:set>
                                    <p:anim calcmode="lin" valueType="num">
                                      <p:cBhvr>
                                        <p:cTn id="84" dur="2000" fill="hold"/>
                                        <p:tgtEl>
                                          <p:spTgt spid="2">
                                            <p:graphicEl>
                                              <a:dgm id="{1DF9F0E7-B842-420D-B6F1-B35709EA3B59}"/>
                                            </p:graphicEl>
                                          </p:spTgt>
                                        </p:tgtEl>
                                        <p:attrNameLst>
                                          <p:attrName>ppt_w</p:attrName>
                                        </p:attrNameLst>
                                      </p:cBhvr>
                                      <p:tavLst>
                                        <p:tav tm="0">
                                          <p:val>
                                            <p:fltVal val="0"/>
                                          </p:val>
                                        </p:tav>
                                        <p:tav tm="100000">
                                          <p:val>
                                            <p:strVal val="#ppt_w"/>
                                          </p:val>
                                        </p:tav>
                                      </p:tavLst>
                                    </p:anim>
                                    <p:anim calcmode="lin" valueType="num">
                                      <p:cBhvr>
                                        <p:cTn id="85" dur="2000" fill="hold"/>
                                        <p:tgtEl>
                                          <p:spTgt spid="2">
                                            <p:graphicEl>
                                              <a:dgm id="{1DF9F0E7-B842-420D-B6F1-B35709EA3B59}"/>
                                            </p:graphicEl>
                                          </p:spTgt>
                                        </p:tgtEl>
                                        <p:attrNameLst>
                                          <p:attrName>ppt_h</p:attrName>
                                        </p:attrNameLst>
                                      </p:cBhvr>
                                      <p:tavLst>
                                        <p:tav tm="0">
                                          <p:val>
                                            <p:fltVal val="0"/>
                                          </p:val>
                                        </p:tav>
                                        <p:tav tm="100000">
                                          <p:val>
                                            <p:strVal val="#ppt_h"/>
                                          </p:val>
                                        </p:tav>
                                      </p:tavLst>
                                    </p:anim>
                                    <p:animEffect transition="in" filter="fade">
                                      <p:cBhvr>
                                        <p:cTn id="86" dur="2000"/>
                                        <p:tgtEl>
                                          <p:spTgt spid="2">
                                            <p:graphicEl>
                                              <a:dgm id="{1DF9F0E7-B842-420D-B6F1-B35709EA3B59}"/>
                                            </p:graphicEl>
                                          </p:spTgt>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2">
                                            <p:graphicEl>
                                              <a:dgm id="{3520827A-45FD-419B-BFA7-916D2FCF3075}"/>
                                            </p:graphicEl>
                                          </p:spTgt>
                                        </p:tgtEl>
                                        <p:attrNameLst>
                                          <p:attrName>style.visibility</p:attrName>
                                        </p:attrNameLst>
                                      </p:cBhvr>
                                      <p:to>
                                        <p:strVal val="visible"/>
                                      </p:to>
                                    </p:set>
                                    <p:anim calcmode="lin" valueType="num">
                                      <p:cBhvr>
                                        <p:cTn id="89" dur="2000" fill="hold"/>
                                        <p:tgtEl>
                                          <p:spTgt spid="2">
                                            <p:graphicEl>
                                              <a:dgm id="{3520827A-45FD-419B-BFA7-916D2FCF3075}"/>
                                            </p:graphicEl>
                                          </p:spTgt>
                                        </p:tgtEl>
                                        <p:attrNameLst>
                                          <p:attrName>ppt_w</p:attrName>
                                        </p:attrNameLst>
                                      </p:cBhvr>
                                      <p:tavLst>
                                        <p:tav tm="0">
                                          <p:val>
                                            <p:fltVal val="0"/>
                                          </p:val>
                                        </p:tav>
                                        <p:tav tm="100000">
                                          <p:val>
                                            <p:strVal val="#ppt_w"/>
                                          </p:val>
                                        </p:tav>
                                      </p:tavLst>
                                    </p:anim>
                                    <p:anim calcmode="lin" valueType="num">
                                      <p:cBhvr>
                                        <p:cTn id="90" dur="2000" fill="hold"/>
                                        <p:tgtEl>
                                          <p:spTgt spid="2">
                                            <p:graphicEl>
                                              <a:dgm id="{3520827A-45FD-419B-BFA7-916D2FCF3075}"/>
                                            </p:graphicEl>
                                          </p:spTgt>
                                        </p:tgtEl>
                                        <p:attrNameLst>
                                          <p:attrName>ppt_h</p:attrName>
                                        </p:attrNameLst>
                                      </p:cBhvr>
                                      <p:tavLst>
                                        <p:tav tm="0">
                                          <p:val>
                                            <p:fltVal val="0"/>
                                          </p:val>
                                        </p:tav>
                                        <p:tav tm="100000">
                                          <p:val>
                                            <p:strVal val="#ppt_h"/>
                                          </p:val>
                                        </p:tav>
                                      </p:tavLst>
                                    </p:anim>
                                    <p:animEffect transition="in" filter="fade">
                                      <p:cBhvr>
                                        <p:cTn id="91" dur="2000"/>
                                        <p:tgtEl>
                                          <p:spTgt spid="2">
                                            <p:graphicEl>
                                              <a:dgm id="{3520827A-45FD-419B-BFA7-916D2FCF3075}"/>
                                            </p:graphicEl>
                                          </p:spTgt>
                                        </p:tgtEl>
                                      </p:cBhvr>
                                    </p:animEffect>
                                  </p:childTnLst>
                                </p:cTn>
                              </p:par>
                            </p:childTnLst>
                          </p:cTn>
                        </p:par>
                        <p:par>
                          <p:cTn id="92" fill="hold">
                            <p:stCondLst>
                              <p:cond delay="2500"/>
                            </p:stCondLst>
                            <p:childTnLst>
                              <p:par>
                                <p:cTn id="93" presetID="10" presetClass="entr" presetSubtype="0" fill="hold" grpId="0" nodeType="after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2" grpId="0">
        <p:bldSub>
          <a:bldDgm bld="one"/>
        </p:bldSub>
      </p:bldGraphic>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Arrow Connector 106"/>
          <p:cNvCxnSpPr/>
          <p:nvPr/>
        </p:nvCxnSpPr>
        <p:spPr>
          <a:xfrm flipV="1">
            <a:off x="6095999" y="1952549"/>
            <a:ext cx="0" cy="3878259"/>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274362" y="1952549"/>
            <a:ext cx="1957542" cy="1925119"/>
            <a:chOff x="1750362" y="1952546"/>
            <a:chExt cx="1957542" cy="1925119"/>
          </a:xfrm>
        </p:grpSpPr>
        <p:sp>
          <p:nvSpPr>
            <p:cNvPr id="6" name="Oval 5"/>
            <p:cNvSpPr/>
            <p:nvPr/>
          </p:nvSpPr>
          <p:spPr>
            <a:xfrm>
              <a:off x="3191063" y="2132856"/>
              <a:ext cx="475552" cy="475552"/>
            </a:xfrm>
            <a:prstGeom prst="ellipse">
              <a:avLst/>
            </a:prstGeom>
            <a:solidFill>
              <a:schemeClr val="tx1">
                <a:lumMod val="50000"/>
                <a:lumOff val="50000"/>
              </a:schemeClr>
            </a:solidFill>
            <a:ln>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5" name="Chart 104"/>
            <p:cNvGraphicFramePr/>
            <p:nvPr>
              <p:extLst>
                <p:ext uri="{D42A27DB-BD31-4B8C-83A1-F6EECF244321}">
                  <p14:modId xmlns:p14="http://schemas.microsoft.com/office/powerpoint/2010/main" val="2667221558"/>
                </p:ext>
              </p:extLst>
            </p:nvPr>
          </p:nvGraphicFramePr>
          <p:xfrm>
            <a:off x="1750362" y="1952546"/>
            <a:ext cx="1957542" cy="1925119"/>
          </p:xfrm>
          <a:graphic>
            <a:graphicData uri="http://schemas.openxmlformats.org/drawingml/2006/chart">
              <c:chart xmlns:c="http://schemas.openxmlformats.org/drawingml/2006/chart" xmlns:r="http://schemas.openxmlformats.org/officeDocument/2006/relationships" r:id="rId2"/>
            </a:graphicData>
          </a:graphic>
        </p:graphicFrame>
      </p:grpSp>
      <p:sp>
        <p:nvSpPr>
          <p:cNvPr id="13" name="Rectangle 12"/>
          <p:cNvSpPr/>
          <p:nvPr/>
        </p:nvSpPr>
        <p:spPr>
          <a:xfrm>
            <a:off x="1523998" y="3843537"/>
            <a:ext cx="9144002" cy="6096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2564918" y="665312"/>
            <a:ext cx="6771442"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Comparison Infographic</a:t>
            </a:r>
          </a:p>
        </p:txBody>
      </p:sp>
      <p:sp>
        <p:nvSpPr>
          <p:cNvPr id="9" name="TextBox 8"/>
          <p:cNvSpPr txBox="1"/>
          <p:nvPr/>
        </p:nvSpPr>
        <p:spPr>
          <a:xfrm>
            <a:off x="2900156" y="1429326"/>
            <a:ext cx="6652228" cy="523220"/>
          </a:xfrm>
          <a:prstGeom prst="rect">
            <a:avLst/>
          </a:prstGeom>
          <a:noFill/>
        </p:spPr>
        <p:txBody>
          <a:bodyPr wrap="square" rtlCol="0">
            <a:spAutoFit/>
          </a:bodyPr>
          <a:lstStyle/>
          <a:p>
            <a:r>
              <a:rPr lang="en-US" sz="1600" b="1" dirty="0">
                <a:solidFill>
                  <a:schemeClr val="tx1">
                    <a:lumMod val="50000"/>
                    <a:lumOff val="50000"/>
                  </a:schemeClr>
                </a:solidFill>
              </a:rPr>
              <a:t>Three tips to success</a:t>
            </a:r>
            <a:r>
              <a:rPr lang="en-US" sz="1200" b="1" dirty="0">
                <a:solidFill>
                  <a:schemeClr val="tx1">
                    <a:lumMod val="50000"/>
                    <a:lumOff val="50000"/>
                  </a:schemeClr>
                </a:solidFill>
              </a:rPr>
              <a:t> </a:t>
            </a:r>
            <a:r>
              <a:rPr lang="en-US" sz="1200" dirty="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18" name="Group 17"/>
          <p:cNvGrpSpPr/>
          <p:nvPr/>
        </p:nvGrpSpPr>
        <p:grpSpPr>
          <a:xfrm>
            <a:off x="2927651" y="3878707"/>
            <a:ext cx="3009321" cy="565031"/>
            <a:chOff x="1130630" y="2871479"/>
            <a:chExt cx="3009321" cy="565031"/>
          </a:xfrm>
        </p:grpSpPr>
        <p:sp>
          <p:nvSpPr>
            <p:cNvPr id="19" name="Parallelogram 18"/>
            <p:cNvSpPr/>
            <p:nvPr/>
          </p:nvSpPr>
          <p:spPr>
            <a:xfrm>
              <a:off x="1187624"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C24C"/>
                </a:solidFill>
              </a:endParaRPr>
            </a:p>
          </p:txBody>
        </p:sp>
        <p:sp>
          <p:nvSpPr>
            <p:cNvPr id="20" name="Parallelogram 19"/>
            <p:cNvSpPr/>
            <p:nvPr/>
          </p:nvSpPr>
          <p:spPr>
            <a:xfrm>
              <a:off x="1298447"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C24C"/>
                </a:solidFill>
              </a:endParaRPr>
            </a:p>
          </p:txBody>
        </p:sp>
        <p:sp>
          <p:nvSpPr>
            <p:cNvPr id="21" name="Parallelogram 20"/>
            <p:cNvSpPr/>
            <p:nvPr/>
          </p:nvSpPr>
          <p:spPr>
            <a:xfrm>
              <a:off x="1409270"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C24C"/>
                </a:solidFill>
              </a:endParaRPr>
            </a:p>
          </p:txBody>
        </p:sp>
        <p:sp>
          <p:nvSpPr>
            <p:cNvPr id="22" name="Parallelogram 21"/>
            <p:cNvSpPr/>
            <p:nvPr/>
          </p:nvSpPr>
          <p:spPr>
            <a:xfrm>
              <a:off x="1520094"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C24C"/>
                </a:solidFill>
              </a:endParaRPr>
            </a:p>
          </p:txBody>
        </p:sp>
        <p:sp>
          <p:nvSpPr>
            <p:cNvPr id="23" name="Parallelogram 22"/>
            <p:cNvSpPr/>
            <p:nvPr/>
          </p:nvSpPr>
          <p:spPr>
            <a:xfrm>
              <a:off x="1630917" y="3117700"/>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5C24C"/>
                </a:solidFill>
              </a:endParaRPr>
            </a:p>
          </p:txBody>
        </p:sp>
        <p:sp>
          <p:nvSpPr>
            <p:cNvPr id="24" name="Parallelogram 23"/>
            <p:cNvSpPr/>
            <p:nvPr/>
          </p:nvSpPr>
          <p:spPr>
            <a:xfrm>
              <a:off x="1741740"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Parallelogram 24"/>
            <p:cNvSpPr/>
            <p:nvPr/>
          </p:nvSpPr>
          <p:spPr>
            <a:xfrm>
              <a:off x="1852563"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Parallelogram 25"/>
            <p:cNvSpPr/>
            <p:nvPr/>
          </p:nvSpPr>
          <p:spPr>
            <a:xfrm>
              <a:off x="1963386"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Parallelogram 26"/>
            <p:cNvSpPr/>
            <p:nvPr/>
          </p:nvSpPr>
          <p:spPr>
            <a:xfrm>
              <a:off x="2074209"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Parallelogram 27"/>
            <p:cNvSpPr/>
            <p:nvPr/>
          </p:nvSpPr>
          <p:spPr>
            <a:xfrm>
              <a:off x="2185033"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Parallelogram 28"/>
            <p:cNvSpPr/>
            <p:nvPr/>
          </p:nvSpPr>
          <p:spPr>
            <a:xfrm>
              <a:off x="2295856"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Parallelogram 29"/>
            <p:cNvSpPr/>
            <p:nvPr/>
          </p:nvSpPr>
          <p:spPr>
            <a:xfrm>
              <a:off x="2406679"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Parallelogram 30"/>
            <p:cNvSpPr/>
            <p:nvPr/>
          </p:nvSpPr>
          <p:spPr>
            <a:xfrm>
              <a:off x="2517502"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Parallelogram 31"/>
            <p:cNvSpPr/>
            <p:nvPr/>
          </p:nvSpPr>
          <p:spPr>
            <a:xfrm>
              <a:off x="2628325"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Parallelogram 32"/>
            <p:cNvSpPr/>
            <p:nvPr/>
          </p:nvSpPr>
          <p:spPr>
            <a:xfrm>
              <a:off x="273914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Parallelogram 33"/>
            <p:cNvSpPr/>
            <p:nvPr/>
          </p:nvSpPr>
          <p:spPr>
            <a:xfrm>
              <a:off x="2849972"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Parallelogram 34"/>
            <p:cNvSpPr/>
            <p:nvPr/>
          </p:nvSpPr>
          <p:spPr>
            <a:xfrm>
              <a:off x="2960795"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Parallelogram 35"/>
            <p:cNvSpPr/>
            <p:nvPr/>
          </p:nvSpPr>
          <p:spPr>
            <a:xfrm>
              <a:off x="307161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Parallelogram 36"/>
            <p:cNvSpPr/>
            <p:nvPr/>
          </p:nvSpPr>
          <p:spPr>
            <a:xfrm>
              <a:off x="3182441"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Parallelogram 37"/>
            <p:cNvSpPr/>
            <p:nvPr/>
          </p:nvSpPr>
          <p:spPr>
            <a:xfrm>
              <a:off x="3293258" y="3117700"/>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TextBox 38"/>
            <p:cNvSpPr txBox="1"/>
            <p:nvPr/>
          </p:nvSpPr>
          <p:spPr>
            <a:xfrm>
              <a:off x="3414664" y="3036400"/>
              <a:ext cx="725287" cy="400110"/>
            </a:xfrm>
            <a:prstGeom prst="rect">
              <a:avLst/>
            </a:prstGeom>
            <a:noFill/>
          </p:spPr>
          <p:txBody>
            <a:bodyPr wrap="square" rtlCol="0">
              <a:spAutoFit/>
            </a:bodyPr>
            <a:lstStyle/>
            <a:p>
              <a:r>
                <a:rPr lang="en-US" sz="2000" b="1" i="1" dirty="0">
                  <a:solidFill>
                    <a:schemeClr val="bg1"/>
                  </a:solidFill>
                  <a:latin typeface="Signika Negative" pitchFamily="2" charset="0"/>
                </a:rPr>
                <a:t>25%</a:t>
              </a:r>
              <a:endParaRPr lang="en-CA" sz="2000" b="1" i="1" dirty="0">
                <a:solidFill>
                  <a:schemeClr val="bg1"/>
                </a:solidFill>
                <a:latin typeface="Signika Negative" pitchFamily="2" charset="0"/>
              </a:endParaRPr>
            </a:p>
          </p:txBody>
        </p:sp>
        <p:sp>
          <p:nvSpPr>
            <p:cNvPr id="40" name="TextBox 39"/>
            <p:cNvSpPr txBox="1"/>
            <p:nvPr/>
          </p:nvSpPr>
          <p:spPr>
            <a:xfrm>
              <a:off x="1130630" y="2871479"/>
              <a:ext cx="2792849" cy="246221"/>
            </a:xfrm>
            <a:prstGeom prst="rect">
              <a:avLst/>
            </a:prstGeom>
            <a:noFill/>
          </p:spPr>
          <p:txBody>
            <a:bodyPr wrap="square" rtlCol="0">
              <a:spAutoFit/>
            </a:bodyPr>
            <a:lstStyle/>
            <a:p>
              <a:pPr algn="just"/>
              <a:r>
                <a:rPr lang="en-US" sz="1000" b="1" i="1" dirty="0">
                  <a:solidFill>
                    <a:schemeClr val="bg1"/>
                  </a:solidFill>
                </a:rPr>
                <a:t>Feedback from customers</a:t>
              </a:r>
              <a:endParaRPr lang="en-US" sz="1000" i="1" dirty="0">
                <a:solidFill>
                  <a:schemeClr val="bg1"/>
                </a:solidFill>
              </a:endParaRPr>
            </a:p>
          </p:txBody>
        </p:sp>
      </p:grpSp>
      <p:grpSp>
        <p:nvGrpSpPr>
          <p:cNvPr id="2" name="Group 1"/>
          <p:cNvGrpSpPr/>
          <p:nvPr/>
        </p:nvGrpSpPr>
        <p:grpSpPr>
          <a:xfrm>
            <a:off x="6327042" y="3878707"/>
            <a:ext cx="3009321" cy="565031"/>
            <a:chOff x="3839329" y="5872790"/>
            <a:chExt cx="3009321" cy="565031"/>
          </a:xfrm>
        </p:grpSpPr>
        <p:sp>
          <p:nvSpPr>
            <p:cNvPr id="42" name="Parallelogram 41"/>
            <p:cNvSpPr/>
            <p:nvPr/>
          </p:nvSpPr>
          <p:spPr>
            <a:xfrm>
              <a:off x="3896323"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allelogram 42"/>
            <p:cNvSpPr/>
            <p:nvPr/>
          </p:nvSpPr>
          <p:spPr>
            <a:xfrm>
              <a:off x="4007146"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arallelogram 43"/>
            <p:cNvSpPr/>
            <p:nvPr/>
          </p:nvSpPr>
          <p:spPr>
            <a:xfrm>
              <a:off x="4117969"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arallelogram 44"/>
            <p:cNvSpPr/>
            <p:nvPr/>
          </p:nvSpPr>
          <p:spPr>
            <a:xfrm>
              <a:off x="4228793"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allelogram 45"/>
            <p:cNvSpPr/>
            <p:nvPr/>
          </p:nvSpPr>
          <p:spPr>
            <a:xfrm>
              <a:off x="4339616"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arallelogram 46"/>
            <p:cNvSpPr/>
            <p:nvPr/>
          </p:nvSpPr>
          <p:spPr>
            <a:xfrm>
              <a:off x="4450439"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allelogram 47"/>
            <p:cNvSpPr/>
            <p:nvPr/>
          </p:nvSpPr>
          <p:spPr>
            <a:xfrm>
              <a:off x="4561262"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arallelogram 48"/>
            <p:cNvSpPr/>
            <p:nvPr/>
          </p:nvSpPr>
          <p:spPr>
            <a:xfrm>
              <a:off x="4672085"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49"/>
            <p:cNvSpPr/>
            <p:nvPr/>
          </p:nvSpPr>
          <p:spPr>
            <a:xfrm>
              <a:off x="4782908"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arallelogram 50"/>
            <p:cNvSpPr/>
            <p:nvPr/>
          </p:nvSpPr>
          <p:spPr>
            <a:xfrm>
              <a:off x="4893732"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arallelogram 51"/>
            <p:cNvSpPr/>
            <p:nvPr/>
          </p:nvSpPr>
          <p:spPr>
            <a:xfrm>
              <a:off x="5004555"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arallelogram 52"/>
            <p:cNvSpPr/>
            <p:nvPr/>
          </p:nvSpPr>
          <p:spPr>
            <a:xfrm>
              <a:off x="5115378"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arallelogram 53"/>
            <p:cNvSpPr/>
            <p:nvPr/>
          </p:nvSpPr>
          <p:spPr>
            <a:xfrm>
              <a:off x="5226201"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54"/>
            <p:cNvSpPr/>
            <p:nvPr/>
          </p:nvSpPr>
          <p:spPr>
            <a:xfrm>
              <a:off x="5337024"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arallelogram 55"/>
            <p:cNvSpPr/>
            <p:nvPr/>
          </p:nvSpPr>
          <p:spPr>
            <a:xfrm>
              <a:off x="5447847" y="6119011"/>
              <a:ext cx="157115" cy="216024"/>
            </a:xfrm>
            <a:prstGeom prst="parallelogram">
              <a:avLst>
                <a:gd name="adj" fmla="val 40973"/>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arallelogram 56"/>
            <p:cNvSpPr/>
            <p:nvPr/>
          </p:nvSpPr>
          <p:spPr>
            <a:xfrm>
              <a:off x="5558671"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p:cNvSpPr/>
            <p:nvPr/>
          </p:nvSpPr>
          <p:spPr>
            <a:xfrm>
              <a:off x="5669494"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p:cNvSpPr/>
            <p:nvPr/>
          </p:nvSpPr>
          <p:spPr>
            <a:xfrm>
              <a:off x="5780317"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arallelogram 59"/>
            <p:cNvSpPr/>
            <p:nvPr/>
          </p:nvSpPr>
          <p:spPr>
            <a:xfrm>
              <a:off x="5891140"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p:cNvSpPr/>
            <p:nvPr/>
          </p:nvSpPr>
          <p:spPr>
            <a:xfrm>
              <a:off x="6001957" y="6119011"/>
              <a:ext cx="157115" cy="216024"/>
            </a:xfrm>
            <a:prstGeom prst="parallelogram">
              <a:avLst>
                <a:gd name="adj" fmla="val 409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6123363" y="6037711"/>
              <a:ext cx="725287" cy="400110"/>
            </a:xfrm>
            <a:prstGeom prst="rect">
              <a:avLst/>
            </a:prstGeom>
            <a:noFill/>
          </p:spPr>
          <p:txBody>
            <a:bodyPr wrap="square" rtlCol="0">
              <a:spAutoFit/>
            </a:bodyPr>
            <a:lstStyle/>
            <a:p>
              <a:r>
                <a:rPr lang="en-US" sz="2000" b="1" i="1" dirty="0">
                  <a:solidFill>
                    <a:schemeClr val="bg1"/>
                  </a:solidFill>
                  <a:latin typeface="Signika Negative" pitchFamily="2" charset="0"/>
                </a:rPr>
                <a:t>7</a:t>
              </a:r>
              <a:r>
                <a:rPr lang="en-US" sz="2000" b="1" i="1" dirty="0">
                  <a:solidFill>
                    <a:schemeClr val="bg1"/>
                  </a:solidFill>
                  <a:latin typeface="Signika Negative" pitchFamily="2" charset="0"/>
                </a:rPr>
                <a:t>5%</a:t>
              </a:r>
              <a:endParaRPr lang="en-CA" sz="2000" b="1" i="1" dirty="0">
                <a:solidFill>
                  <a:schemeClr val="bg1"/>
                </a:solidFill>
                <a:latin typeface="Signika Negative" pitchFamily="2" charset="0"/>
              </a:endParaRPr>
            </a:p>
          </p:txBody>
        </p:sp>
        <p:sp>
          <p:nvSpPr>
            <p:cNvPr id="63" name="TextBox 62"/>
            <p:cNvSpPr txBox="1"/>
            <p:nvPr/>
          </p:nvSpPr>
          <p:spPr>
            <a:xfrm>
              <a:off x="3839329" y="5872790"/>
              <a:ext cx="2792849" cy="246221"/>
            </a:xfrm>
            <a:prstGeom prst="rect">
              <a:avLst/>
            </a:prstGeom>
            <a:noFill/>
          </p:spPr>
          <p:txBody>
            <a:bodyPr wrap="square" rtlCol="0">
              <a:spAutoFit/>
            </a:bodyPr>
            <a:lstStyle/>
            <a:p>
              <a:pPr algn="just"/>
              <a:r>
                <a:rPr lang="en-US" sz="1000" b="1" i="1" dirty="0">
                  <a:solidFill>
                    <a:schemeClr val="bg1"/>
                  </a:solidFill>
                </a:rPr>
                <a:t>Growth p/month</a:t>
              </a:r>
              <a:endParaRPr lang="en-US" sz="1000" i="1" dirty="0">
                <a:solidFill>
                  <a:schemeClr val="bg1"/>
                </a:solidFill>
              </a:endParaRPr>
            </a:p>
          </p:txBody>
        </p:sp>
      </p:grpSp>
      <p:grpSp>
        <p:nvGrpSpPr>
          <p:cNvPr id="87" name="Group 86"/>
          <p:cNvGrpSpPr/>
          <p:nvPr/>
        </p:nvGrpSpPr>
        <p:grpSpPr>
          <a:xfrm>
            <a:off x="2867420" y="4742799"/>
            <a:ext cx="3228583" cy="1035706"/>
            <a:chOff x="1087372" y="4507411"/>
            <a:chExt cx="2935075" cy="941551"/>
          </a:xfrm>
        </p:grpSpPr>
        <p:sp>
          <p:nvSpPr>
            <p:cNvPr id="88" name="TextBox 87"/>
            <p:cNvSpPr txBox="1"/>
            <p:nvPr/>
          </p:nvSpPr>
          <p:spPr>
            <a:xfrm>
              <a:off x="1545930" y="4555250"/>
              <a:ext cx="2476517" cy="27979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sp>
          <p:nvSpPr>
            <p:cNvPr id="89" name="TextBox 88"/>
            <p:cNvSpPr txBox="1"/>
            <p:nvPr/>
          </p:nvSpPr>
          <p:spPr>
            <a:xfrm>
              <a:off x="1087372" y="4987298"/>
              <a:ext cx="2765386" cy="461664"/>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90" name="Group 89"/>
            <p:cNvGrpSpPr/>
            <p:nvPr/>
          </p:nvGrpSpPr>
          <p:grpSpPr>
            <a:xfrm>
              <a:off x="1646183" y="4555250"/>
              <a:ext cx="2093061" cy="278520"/>
              <a:chOff x="1646183" y="4437112"/>
              <a:chExt cx="5016054" cy="278520"/>
            </a:xfrm>
          </p:grpSpPr>
          <p:cxnSp>
            <p:nvCxnSpPr>
              <p:cNvPr id="94" name="Straight Connector 93"/>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1170372" y="4507411"/>
              <a:ext cx="380346" cy="503340"/>
              <a:chOff x="2339752" y="3031456"/>
              <a:chExt cx="380346" cy="503340"/>
            </a:xfrm>
          </p:grpSpPr>
          <p:sp>
            <p:nvSpPr>
              <p:cNvPr id="92" name="Oval 91"/>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93" name="Rectangle 92"/>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grpSp>
        <p:nvGrpSpPr>
          <p:cNvPr id="96" name="Group 95"/>
          <p:cNvGrpSpPr/>
          <p:nvPr/>
        </p:nvGrpSpPr>
        <p:grpSpPr>
          <a:xfrm>
            <a:off x="6251796" y="4742799"/>
            <a:ext cx="3228583" cy="1035706"/>
            <a:chOff x="1087372" y="4507411"/>
            <a:chExt cx="2935075" cy="941551"/>
          </a:xfrm>
        </p:grpSpPr>
        <p:sp>
          <p:nvSpPr>
            <p:cNvPr id="97" name="TextBox 96"/>
            <p:cNvSpPr txBox="1"/>
            <p:nvPr/>
          </p:nvSpPr>
          <p:spPr>
            <a:xfrm>
              <a:off x="1545930" y="4555250"/>
              <a:ext cx="2476517" cy="27979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sp>
          <p:nvSpPr>
            <p:cNvPr id="98" name="TextBox 97"/>
            <p:cNvSpPr txBox="1"/>
            <p:nvPr/>
          </p:nvSpPr>
          <p:spPr>
            <a:xfrm>
              <a:off x="1087372" y="4987298"/>
              <a:ext cx="2765386" cy="461664"/>
            </a:xfrm>
            <a:prstGeom prst="rect">
              <a:avLst/>
            </a:prstGeom>
            <a:noFill/>
          </p:spPr>
          <p:txBody>
            <a:bodyPr wrap="square" rtlCol="0">
              <a:spAutoFit/>
            </a:bodyPr>
            <a:lstStyle/>
            <a:p>
              <a:pPr algn="just"/>
              <a:r>
                <a:rPr lang="en-US" sz="900" b="1">
                  <a:solidFill>
                    <a:schemeClr val="bg1">
                      <a:lumMod val="65000"/>
                    </a:schemeClr>
                  </a:solidFill>
                </a:rPr>
                <a:t>Lorem Ipsum </a:t>
              </a:r>
              <a:r>
                <a:rPr lang="en-US" sz="900">
                  <a:solidFill>
                    <a:schemeClr val="bg1">
                      <a:lumMod val="65000"/>
                    </a:schemeClr>
                  </a:solidFill>
                </a:rPr>
                <a:t>has been the industry's standard dummy text ever since the 1500s, when an unknown printer took a galley of type and scrambled it to make a type specimen book. </a:t>
              </a:r>
              <a:endParaRPr lang="en-US" sz="900">
                <a:solidFill>
                  <a:schemeClr val="bg1">
                    <a:lumMod val="65000"/>
                  </a:schemeClr>
                </a:solidFill>
              </a:endParaRPr>
            </a:p>
          </p:txBody>
        </p:sp>
        <p:grpSp>
          <p:nvGrpSpPr>
            <p:cNvPr id="99" name="Group 98"/>
            <p:cNvGrpSpPr/>
            <p:nvPr/>
          </p:nvGrpSpPr>
          <p:grpSpPr>
            <a:xfrm>
              <a:off x="1646183" y="4555250"/>
              <a:ext cx="2093061" cy="278520"/>
              <a:chOff x="1646183" y="4437112"/>
              <a:chExt cx="5016054" cy="278520"/>
            </a:xfrm>
          </p:grpSpPr>
          <p:cxnSp>
            <p:nvCxnSpPr>
              <p:cNvPr id="103" name="Straight Connector 102"/>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170372" y="4507411"/>
              <a:ext cx="380346" cy="503340"/>
              <a:chOff x="2339752" y="3031456"/>
              <a:chExt cx="380346" cy="503340"/>
            </a:xfrm>
          </p:grpSpPr>
          <p:sp>
            <p:nvSpPr>
              <p:cNvPr id="101" name="Oval 100"/>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02" name="Rectangle 101"/>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grpSp>
        <p:nvGrpSpPr>
          <p:cNvPr id="4" name="Group 3"/>
          <p:cNvGrpSpPr/>
          <p:nvPr/>
        </p:nvGrpSpPr>
        <p:grpSpPr>
          <a:xfrm>
            <a:off x="6827326" y="1952549"/>
            <a:ext cx="1957542" cy="1925119"/>
            <a:chOff x="5303326" y="1952546"/>
            <a:chExt cx="1957542" cy="1925119"/>
          </a:xfrm>
        </p:grpSpPr>
        <p:sp>
          <p:nvSpPr>
            <p:cNvPr id="112" name="Oval 111"/>
            <p:cNvSpPr/>
            <p:nvPr/>
          </p:nvSpPr>
          <p:spPr>
            <a:xfrm>
              <a:off x="6744027" y="2132856"/>
              <a:ext cx="475552" cy="475552"/>
            </a:xfrm>
            <a:prstGeom prst="ellipse">
              <a:avLst/>
            </a:prstGeom>
            <a:solidFill>
              <a:schemeClr val="tx1">
                <a:lumMod val="50000"/>
                <a:lumOff val="50000"/>
              </a:schemeClr>
            </a:solidFill>
            <a:ln>
              <a:solidFill>
                <a:srgbClr val="F5C2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3" name="Chart 112"/>
            <p:cNvGraphicFramePr/>
            <p:nvPr>
              <p:extLst>
                <p:ext uri="{D42A27DB-BD31-4B8C-83A1-F6EECF244321}">
                  <p14:modId xmlns:p14="http://schemas.microsoft.com/office/powerpoint/2010/main" val="2395506693"/>
                </p:ext>
              </p:extLst>
            </p:nvPr>
          </p:nvGraphicFramePr>
          <p:xfrm>
            <a:off x="5303326" y="1952546"/>
            <a:ext cx="1957542" cy="1925119"/>
          </p:xfrm>
          <a:graphic>
            <a:graphicData uri="http://schemas.openxmlformats.org/drawingml/2006/chart">
              <c:chart xmlns:c="http://schemas.openxmlformats.org/drawingml/2006/chart" xmlns:r="http://schemas.openxmlformats.org/officeDocument/2006/relationships" r:id="rId3"/>
            </a:graphicData>
          </a:graphic>
        </p:graphicFrame>
      </p:grpSp>
      <p:sp>
        <p:nvSpPr>
          <p:cNvPr id="76" name="Flowchart: Off-page Connector 75"/>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37</a:t>
            </a:r>
            <a:endParaRPr lang="en-US" sz="1200" b="1" dirty="0"/>
          </a:p>
        </p:txBody>
      </p:sp>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2930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1" presetClass="entr" presetSubtype="3"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3)">
                                      <p:cBhvr>
                                        <p:cTn id="15" dur="1000"/>
                                        <p:tgtEl>
                                          <p:spTgt spid="3"/>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down)">
                                      <p:cBhvr>
                                        <p:cTn id="19" dur="500"/>
                                        <p:tgtEl>
                                          <p:spTgt spid="107"/>
                                        </p:tgtEl>
                                      </p:cBhvr>
                                    </p:animEffect>
                                  </p:childTnLst>
                                </p:cTn>
                              </p:par>
                            </p:childTnLst>
                          </p:cTn>
                        </p:par>
                        <p:par>
                          <p:cTn id="20" fill="hold">
                            <p:stCondLst>
                              <p:cond delay="2500"/>
                            </p:stCondLst>
                            <p:childTnLst>
                              <p:par>
                                <p:cTn id="21" presetID="21" presetClass="entr" presetSubtype="3"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3)">
                                      <p:cBhvr>
                                        <p:cTn id="23" dur="1000"/>
                                        <p:tgtEl>
                                          <p:spTgt spid="4"/>
                                        </p:tgtEl>
                                      </p:cBhvr>
                                    </p:animEffect>
                                  </p:childTnLst>
                                </p:cTn>
                              </p:par>
                            </p:childTnLst>
                          </p:cTn>
                        </p:par>
                        <p:par>
                          <p:cTn id="24" fill="hold">
                            <p:stCondLst>
                              <p:cond delay="3500"/>
                            </p:stCondLst>
                            <p:childTnLst>
                              <p:par>
                                <p:cTn id="25" presetID="16" presetClass="entr" presetSubtype="2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5000"/>
                            </p:stCondLst>
                            <p:childTnLst>
                              <p:par>
                                <p:cTn id="37" presetID="16" presetClass="entr" presetSubtype="21" fill="hold"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inVertical)">
                                      <p:cBhvr>
                                        <p:cTn id="39" dur="500"/>
                                        <p:tgtEl>
                                          <p:spTgt spid="87"/>
                                        </p:tgtEl>
                                      </p:cBhvr>
                                    </p:animEffect>
                                  </p:childTnLst>
                                </p:cTn>
                              </p:par>
                            </p:childTnLst>
                          </p:cTn>
                        </p:par>
                        <p:par>
                          <p:cTn id="40" fill="hold">
                            <p:stCondLst>
                              <p:cond delay="5500"/>
                            </p:stCondLst>
                            <p:childTnLst>
                              <p:par>
                                <p:cTn id="41" presetID="16" presetClass="entr" presetSubtype="21"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barn(inVertical)">
                                      <p:cBhvr>
                                        <p:cTn id="4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Projecting the Future</a:t>
            </a:r>
          </a:p>
        </p:txBody>
      </p:sp>
      <p:sp>
        <p:nvSpPr>
          <p:cNvPr id="8" name="TextBox 7"/>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18" name="Multiply 17"/>
          <p:cNvSpPr/>
          <p:nvPr/>
        </p:nvSpPr>
        <p:spPr>
          <a:xfrm>
            <a:off x="4337405" y="2698102"/>
            <a:ext cx="304800" cy="304800"/>
          </a:xfrm>
          <a:prstGeom prst="mathMultipl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qual 18"/>
          <p:cNvSpPr/>
          <p:nvPr/>
        </p:nvSpPr>
        <p:spPr>
          <a:xfrm>
            <a:off x="6485890" y="2707627"/>
            <a:ext cx="304800" cy="304800"/>
          </a:xfrm>
          <a:prstGeom prst="mathEqual">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2495600" y="2199131"/>
            <a:ext cx="2262098" cy="1146828"/>
            <a:chOff x="827425" y="2726953"/>
            <a:chExt cx="2262098" cy="1146828"/>
          </a:xfrm>
        </p:grpSpPr>
        <p:pic>
          <p:nvPicPr>
            <p:cNvPr id="21" name="Picture 2"/>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749936" y="2726953"/>
              <a:ext cx="397126" cy="42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1492012" y="3090672"/>
              <a:ext cx="902811" cy="646331"/>
            </a:xfrm>
            <a:prstGeom prst="rect">
              <a:avLst/>
            </a:prstGeom>
            <a:noFill/>
          </p:spPr>
          <p:txBody>
            <a:bodyPr wrap="none" rtlCol="0">
              <a:spAutoFit/>
            </a:bodyPr>
            <a:lstStyle/>
            <a:p>
              <a:pPr algn="ctr"/>
              <a:r>
                <a:rPr lang="es-HN" sz="3600" b="1" spc="-150" dirty="0">
                  <a:solidFill>
                    <a:srgbClr val="F5C24C"/>
                  </a:solidFill>
                  <a:latin typeface="Signika Negative" pitchFamily="2" charset="0"/>
                </a:rPr>
                <a:t>4</a:t>
              </a:r>
              <a:r>
                <a:rPr lang="es-HN" sz="3600" b="1" spc="-150" dirty="0">
                  <a:solidFill>
                    <a:srgbClr val="F5C24C"/>
                  </a:solidFill>
                  <a:latin typeface="Signika Negative" pitchFamily="2" charset="0"/>
                </a:rPr>
                <a:t>0K</a:t>
              </a:r>
              <a:endParaRPr lang="en-US" sz="3600" b="1" spc="-150" dirty="0">
                <a:solidFill>
                  <a:srgbClr val="F5C24C"/>
                </a:solidFill>
                <a:latin typeface="Signika Negative" pitchFamily="2" charset="0"/>
              </a:endParaRPr>
            </a:p>
          </p:txBody>
        </p:sp>
        <p:sp>
          <p:nvSpPr>
            <p:cNvPr id="26" name="Rectangle 25"/>
            <p:cNvSpPr/>
            <p:nvPr/>
          </p:nvSpPr>
          <p:spPr>
            <a:xfrm>
              <a:off x="827425" y="3596782"/>
              <a:ext cx="2262098" cy="276999"/>
            </a:xfrm>
            <a:prstGeom prst="rect">
              <a:avLst/>
            </a:prstGeom>
          </p:spPr>
          <p:txBody>
            <a:bodyPr wrap="square" anchor="b">
              <a:spAutoFit/>
            </a:bodyPr>
            <a:lstStyle/>
            <a:p>
              <a:pPr algn="ctr"/>
              <a:r>
                <a:rPr lang="en-US" sz="1200" i="1" dirty="0">
                  <a:solidFill>
                    <a:schemeClr val="bg1">
                      <a:lumMod val="75000"/>
                    </a:schemeClr>
                  </a:solidFill>
                </a:rPr>
                <a:t>.4% market</a:t>
              </a:r>
              <a:endParaRPr lang="en-US" sz="1200" i="1" dirty="0">
                <a:solidFill>
                  <a:schemeClr val="bg1">
                    <a:lumMod val="75000"/>
                  </a:schemeClr>
                </a:solidFill>
              </a:endParaRPr>
            </a:p>
          </p:txBody>
        </p:sp>
      </p:grpSp>
      <p:grpSp>
        <p:nvGrpSpPr>
          <p:cNvPr id="27" name="Group 26"/>
          <p:cNvGrpSpPr/>
          <p:nvPr/>
        </p:nvGrpSpPr>
        <p:grpSpPr>
          <a:xfrm>
            <a:off x="4397658" y="2185565"/>
            <a:ext cx="2364668" cy="1160397"/>
            <a:chOff x="3330409" y="2735088"/>
            <a:chExt cx="2364668" cy="1160397"/>
          </a:xfrm>
        </p:grpSpPr>
        <p:sp>
          <p:nvSpPr>
            <p:cNvPr id="28" name="Rectangle 27"/>
            <p:cNvSpPr/>
            <p:nvPr/>
          </p:nvSpPr>
          <p:spPr>
            <a:xfrm>
              <a:off x="3330409" y="3618486"/>
              <a:ext cx="2364668" cy="276999"/>
            </a:xfrm>
            <a:prstGeom prst="rect">
              <a:avLst/>
            </a:prstGeom>
          </p:spPr>
          <p:txBody>
            <a:bodyPr wrap="square" anchor="b">
              <a:spAutoFit/>
            </a:bodyPr>
            <a:lstStyle/>
            <a:p>
              <a:pPr algn="ctr"/>
              <a:r>
                <a:rPr lang="en-US" sz="1200" dirty="0">
                  <a:solidFill>
                    <a:schemeClr val="bg1">
                      <a:lumMod val="75000"/>
                    </a:schemeClr>
                  </a:solidFill>
                </a:rPr>
                <a:t>$20 /month</a:t>
              </a:r>
              <a:endParaRPr lang="en-US" sz="1200" dirty="0">
                <a:solidFill>
                  <a:schemeClr val="bg1">
                    <a:lumMod val="75000"/>
                  </a:schemeClr>
                </a:solidFill>
              </a:endParaRPr>
            </a:p>
          </p:txBody>
        </p:sp>
        <p:grpSp>
          <p:nvGrpSpPr>
            <p:cNvPr id="32" name="Group 31"/>
            <p:cNvGrpSpPr/>
            <p:nvPr/>
          </p:nvGrpSpPr>
          <p:grpSpPr>
            <a:xfrm>
              <a:off x="3943485" y="2735088"/>
              <a:ext cx="1077539" cy="1001915"/>
              <a:chOff x="3943485" y="2735088"/>
              <a:chExt cx="1077539" cy="1001915"/>
            </a:xfrm>
          </p:grpSpPr>
          <p:pic>
            <p:nvPicPr>
              <p:cNvPr id="41" name="Picture 2"/>
              <p:cNvPicPr>
                <a:picLocks noChangeAspect="1" noChangeArrowheads="1"/>
              </p:cNvPicPr>
              <p:nvPr/>
            </p:nvPicPr>
            <p:blipFill>
              <a:blip r:embed="rId3">
                <a:grayscl/>
                <a:lum bright="-20000" contrast="-20000"/>
                <a:extLst>
                  <a:ext uri="{28A0092B-C50C-407E-A947-70E740481C1C}">
                    <a14:useLocalDpi xmlns:a14="http://schemas.microsoft.com/office/drawing/2010/main" val="0"/>
                  </a:ext>
                </a:extLst>
              </a:blip>
              <a:srcRect/>
              <a:stretch>
                <a:fillRect/>
              </a:stretch>
            </p:blipFill>
            <p:spPr bwMode="auto">
              <a:xfrm>
                <a:off x="4268530" y="2735088"/>
                <a:ext cx="494762" cy="46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3943485" y="3090672"/>
                <a:ext cx="1077539" cy="646331"/>
              </a:xfrm>
              <a:prstGeom prst="rect">
                <a:avLst/>
              </a:prstGeom>
              <a:noFill/>
            </p:spPr>
            <p:txBody>
              <a:bodyPr wrap="none" rtlCol="0">
                <a:spAutoFit/>
              </a:bodyPr>
              <a:lstStyle/>
              <a:p>
                <a:pPr algn="ctr"/>
                <a:r>
                  <a:rPr lang="es-HN" sz="3600" b="1" spc="-150" dirty="0">
                    <a:solidFill>
                      <a:srgbClr val="F5C24C"/>
                    </a:solidFill>
                    <a:latin typeface="Signika Negative" pitchFamily="2" charset="0"/>
                  </a:rPr>
                  <a:t>$360</a:t>
                </a:r>
                <a:endParaRPr lang="en-US" sz="3600" b="1" spc="-150" dirty="0">
                  <a:solidFill>
                    <a:srgbClr val="F5C24C"/>
                  </a:solidFill>
                  <a:latin typeface="Signika Negative" pitchFamily="2" charset="0"/>
                </a:endParaRPr>
              </a:p>
            </p:txBody>
          </p:sp>
        </p:grpSp>
      </p:grpSp>
      <p:grpSp>
        <p:nvGrpSpPr>
          <p:cNvPr id="43" name="Group 42"/>
          <p:cNvGrpSpPr/>
          <p:nvPr/>
        </p:nvGrpSpPr>
        <p:grpSpPr>
          <a:xfrm>
            <a:off x="6845933" y="2085510"/>
            <a:ext cx="1937001" cy="1559517"/>
            <a:chOff x="5948402" y="2275528"/>
            <a:chExt cx="2262098" cy="1821259"/>
          </a:xfrm>
        </p:grpSpPr>
        <p:sp>
          <p:nvSpPr>
            <p:cNvPr id="44" name="Oval 43"/>
            <p:cNvSpPr/>
            <p:nvPr/>
          </p:nvSpPr>
          <p:spPr>
            <a:xfrm>
              <a:off x="6156176" y="2275528"/>
              <a:ext cx="1821259" cy="1821259"/>
            </a:xfrm>
            <a:prstGeom prst="ellipse">
              <a:avLst/>
            </a:prstGeom>
            <a:solidFill>
              <a:schemeClr val="bg1">
                <a:lumMod val="50000"/>
              </a:schemeClr>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5" name="TextBox 44"/>
            <p:cNvSpPr txBox="1"/>
            <p:nvPr/>
          </p:nvSpPr>
          <p:spPr>
            <a:xfrm>
              <a:off x="6497915" y="2852936"/>
              <a:ext cx="1132960" cy="611035"/>
            </a:xfrm>
            <a:prstGeom prst="rect">
              <a:avLst/>
            </a:prstGeom>
            <a:noFill/>
          </p:spPr>
          <p:txBody>
            <a:bodyPr wrap="none" rtlCol="0">
              <a:spAutoFit/>
            </a:bodyPr>
            <a:lstStyle/>
            <a:p>
              <a:pPr algn="ctr"/>
              <a:r>
                <a:rPr lang="es-HN" sz="2800" b="1" spc="-150" dirty="0">
                  <a:solidFill>
                    <a:srgbClr val="F5C24C"/>
                  </a:solidFill>
                  <a:latin typeface="Signika Negative" pitchFamily="2" charset="0"/>
                </a:rPr>
                <a:t>$20M</a:t>
              </a:r>
              <a:endParaRPr lang="en-US" sz="2800" b="1" spc="-150" dirty="0">
                <a:solidFill>
                  <a:srgbClr val="F5C24C"/>
                </a:solidFill>
                <a:latin typeface="Signika Negative" pitchFamily="2" charset="0"/>
              </a:endParaRPr>
            </a:p>
          </p:txBody>
        </p:sp>
        <p:sp>
          <p:nvSpPr>
            <p:cNvPr id="46" name="Rectangle 45"/>
            <p:cNvSpPr/>
            <p:nvPr/>
          </p:nvSpPr>
          <p:spPr>
            <a:xfrm>
              <a:off x="5948402" y="3295896"/>
              <a:ext cx="2262098" cy="539149"/>
            </a:xfrm>
            <a:prstGeom prst="rect">
              <a:avLst/>
            </a:prstGeom>
          </p:spPr>
          <p:txBody>
            <a:bodyPr wrap="square" anchor="b">
              <a:spAutoFit/>
            </a:bodyPr>
            <a:lstStyle/>
            <a:p>
              <a:pPr algn="ctr"/>
              <a:r>
                <a:rPr lang="en-US" sz="1200" b="1" dirty="0">
                  <a:solidFill>
                    <a:schemeClr val="bg1"/>
                  </a:solidFill>
                </a:rPr>
                <a:t>Annual Revenue</a:t>
              </a:r>
              <a:endParaRPr lang="en-US" sz="1200" b="1" dirty="0">
                <a:solidFill>
                  <a:schemeClr val="bg1"/>
                </a:solidFill>
              </a:endParaRPr>
            </a:p>
            <a:p>
              <a:pPr algn="ctr"/>
              <a:r>
                <a:rPr lang="en-US" sz="1200" i="1" dirty="0">
                  <a:solidFill>
                    <a:schemeClr val="bg1"/>
                  </a:solidFill>
                </a:rPr>
                <a:t>By 2015</a:t>
              </a:r>
              <a:endParaRPr lang="en-US" sz="1200" i="1" dirty="0">
                <a:solidFill>
                  <a:schemeClr val="bg1"/>
                </a:solidFill>
              </a:endParaRPr>
            </a:p>
          </p:txBody>
        </p:sp>
        <p:pic>
          <p:nvPicPr>
            <p:cNvPr id="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57" y="2529170"/>
              <a:ext cx="389203" cy="389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58" name="Straight Arrow Connector 57"/>
          <p:cNvCxnSpPr/>
          <p:nvPr/>
        </p:nvCxnSpPr>
        <p:spPr>
          <a:xfrm flipH="1">
            <a:off x="2999656" y="4077072"/>
            <a:ext cx="6248332" cy="0"/>
          </a:xfrm>
          <a:prstGeom prst="straightConnector1">
            <a:avLst/>
          </a:prstGeom>
          <a:ln>
            <a:solidFill>
              <a:schemeClr val="bg1">
                <a:lumMod val="75000"/>
              </a:schemeClr>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955075" y="4607501"/>
            <a:ext cx="2510820" cy="504056"/>
            <a:chOff x="1431075" y="4607501"/>
            <a:chExt cx="2510820" cy="504056"/>
          </a:xfrm>
        </p:grpSpPr>
        <p:sp>
          <p:nvSpPr>
            <p:cNvPr id="61" name="Pentagon 60"/>
            <p:cNvSpPr/>
            <p:nvPr/>
          </p:nvSpPr>
          <p:spPr>
            <a:xfrm>
              <a:off x="1565631" y="4607501"/>
              <a:ext cx="2376264" cy="497185"/>
            </a:xfrm>
            <a:prstGeom prst="homePlate">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entagon 61"/>
            <p:cNvSpPr/>
            <p:nvPr/>
          </p:nvSpPr>
          <p:spPr>
            <a:xfrm>
              <a:off x="1431075" y="4607501"/>
              <a:ext cx="725496" cy="497185"/>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ubtitle 2"/>
            <p:cNvSpPr txBox="1">
              <a:spLocks/>
            </p:cNvSpPr>
            <p:nvPr/>
          </p:nvSpPr>
          <p:spPr>
            <a:xfrm>
              <a:off x="1493623" y="4607501"/>
              <a:ext cx="486089" cy="50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b="1" spc="-150" dirty="0">
                  <a:solidFill>
                    <a:schemeClr val="bg1"/>
                  </a:solidFill>
                  <a:latin typeface="Signika Negative" pitchFamily="2" charset="0"/>
                  <a:ea typeface="Franchise" pitchFamily="49" charset="0"/>
                </a:rPr>
                <a:t>*</a:t>
              </a:r>
              <a:endParaRPr lang="en-US" sz="2800" b="1" spc="-150" dirty="0">
                <a:solidFill>
                  <a:schemeClr val="bg1"/>
                </a:solidFill>
                <a:latin typeface="Signika Negative" pitchFamily="2" charset="0"/>
                <a:ea typeface="Franchise" pitchFamily="49" charset="0"/>
              </a:endParaRPr>
            </a:p>
          </p:txBody>
        </p:sp>
        <p:sp>
          <p:nvSpPr>
            <p:cNvPr id="64" name="Subtitle 2"/>
            <p:cNvSpPr txBox="1">
              <a:spLocks/>
            </p:cNvSpPr>
            <p:nvPr/>
          </p:nvSpPr>
          <p:spPr>
            <a:xfrm>
              <a:off x="2156571" y="4679509"/>
              <a:ext cx="1584523" cy="2520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solidFill>
                    <a:schemeClr val="bg1"/>
                  </a:solidFill>
                  <a:latin typeface="Signika Negative" pitchFamily="2" charset="0"/>
                  <a:ea typeface="Franchise" pitchFamily="49" charset="0"/>
                </a:rPr>
                <a:t>SOLUTION</a:t>
              </a:r>
            </a:p>
          </p:txBody>
        </p:sp>
      </p:grpSp>
      <p:sp>
        <p:nvSpPr>
          <p:cNvPr id="65" name="TextBox 64"/>
          <p:cNvSpPr txBox="1"/>
          <p:nvPr/>
        </p:nvSpPr>
        <p:spPr>
          <a:xfrm>
            <a:off x="2855640" y="5271594"/>
            <a:ext cx="6392348" cy="461665"/>
          </a:xfrm>
          <a:prstGeom prst="rect">
            <a:avLst/>
          </a:prstGeom>
          <a:noFill/>
        </p:spPr>
        <p:txBody>
          <a:bodyPr wrap="square" rtlCol="0">
            <a:spAutoFit/>
          </a:bodyPr>
          <a:lstStyle/>
          <a:p>
            <a:r>
              <a:rPr lang="en-US" sz="1200" dirty="0">
                <a:solidFill>
                  <a:schemeClr val="bg1">
                    <a:lumMod val="65000"/>
                  </a:schemeClr>
                </a:solidFill>
              </a:rPr>
              <a:t>Contrary to popular belief, Lorem Ipsum is not simply random text. </a:t>
            </a:r>
            <a:r>
              <a:rPr lang="en-US" sz="1200" b="1" i="1" dirty="0">
                <a:solidFill>
                  <a:schemeClr val="tx1">
                    <a:lumMod val="50000"/>
                    <a:lumOff val="50000"/>
                  </a:schemeClr>
                </a:solidFill>
              </a:rPr>
              <a:t>Contrary to popular belief </a:t>
            </a:r>
            <a:r>
              <a:rPr lang="en-US" sz="1200" dirty="0">
                <a:solidFill>
                  <a:schemeClr val="bg1">
                    <a:lumMod val="65000"/>
                  </a:schemeClr>
                </a:solidFill>
              </a:rPr>
              <a:t>It has roots in a piece of classical Latin literature from 45 BC. </a:t>
            </a:r>
            <a:endParaRPr lang="en-US" sz="1200" b="1" dirty="0">
              <a:solidFill>
                <a:schemeClr val="bg1">
                  <a:lumMod val="65000"/>
                </a:schemeClr>
              </a:solidFill>
              <a:latin typeface="Signika Negative" pitchFamily="2" charset="0"/>
            </a:endParaRPr>
          </a:p>
        </p:txBody>
      </p:sp>
      <p:sp>
        <p:nvSpPr>
          <p:cNvPr id="29" name="Flowchart: Off-page Connector 2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38</a:t>
            </a:r>
            <a:endParaRPr lang="en-US" sz="1200" b="1" dirty="0"/>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34355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animEffect transition="in" filter="fade">
                                      <p:cBhvr>
                                        <p:cTn id="17" dur="500"/>
                                        <p:tgtEl>
                                          <p:spTgt spid="20"/>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animEffect transition="in" filter="fade">
                                      <p:cBhvr>
                                        <p:cTn id="37" dur="500"/>
                                        <p:tgtEl>
                                          <p:spTgt spid="43"/>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animBg="1"/>
      <p:bldP spid="19" grpId="0" animBg="1"/>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345420" y="-27384"/>
            <a:ext cx="7846580" cy="12316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802826" y="116612"/>
            <a:ext cx="3117638" cy="1008132"/>
            <a:chOff x="4622713" y="2492875"/>
            <a:chExt cx="3117638" cy="1008132"/>
          </a:xfrm>
        </p:grpSpPr>
        <p:sp>
          <p:nvSpPr>
            <p:cNvPr id="43" name="Subtitle 2"/>
            <p:cNvSpPr txBox="1">
              <a:spLocks/>
            </p:cNvSpPr>
            <p:nvPr/>
          </p:nvSpPr>
          <p:spPr>
            <a:xfrm>
              <a:off x="4622713" y="2492875"/>
              <a:ext cx="1442850"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How?</a:t>
              </a:r>
            </a:p>
          </p:txBody>
        </p:sp>
        <p:sp>
          <p:nvSpPr>
            <p:cNvPr id="44" name="TextBox 43"/>
            <p:cNvSpPr txBox="1"/>
            <p:nvPr/>
          </p:nvSpPr>
          <p:spPr>
            <a:xfrm>
              <a:off x="4636458" y="3039342"/>
              <a:ext cx="3103893" cy="461665"/>
            </a:xfrm>
            <a:prstGeom prst="rect">
              <a:avLst/>
            </a:prstGeom>
            <a:noFill/>
          </p:spPr>
          <p:txBody>
            <a:bodyPr wrap="square" rtlCol="0">
              <a:spAutoFit/>
            </a:bodyPr>
            <a:lstStyle/>
            <a:p>
              <a:r>
                <a:rPr lang="en-US" sz="2400" b="1" dirty="0">
                  <a:solidFill>
                    <a:schemeClr val="bg1">
                      <a:lumMod val="95000"/>
                    </a:schemeClr>
                  </a:solidFill>
                </a:rPr>
                <a:t>3 simple steps</a:t>
              </a:r>
              <a:endParaRPr lang="en-US" sz="2400" dirty="0">
                <a:solidFill>
                  <a:schemeClr val="bg1">
                    <a:lumMod val="95000"/>
                  </a:schemeClr>
                </a:solidFill>
              </a:endParaRPr>
            </a:p>
          </p:txBody>
        </p:sp>
      </p:grpSp>
      <p:grpSp>
        <p:nvGrpSpPr>
          <p:cNvPr id="2" name="Group 1"/>
          <p:cNvGrpSpPr/>
          <p:nvPr/>
        </p:nvGrpSpPr>
        <p:grpSpPr>
          <a:xfrm>
            <a:off x="14120" y="-27384"/>
            <a:ext cx="4331300" cy="1231688"/>
            <a:chOff x="0" y="2348879"/>
            <a:chExt cx="4331300" cy="1231688"/>
          </a:xfrm>
        </p:grpSpPr>
        <p:sp>
          <p:nvSpPr>
            <p:cNvPr id="46" name="Rectangle 45"/>
            <p:cNvSpPr/>
            <p:nvPr/>
          </p:nvSpPr>
          <p:spPr>
            <a:xfrm>
              <a:off x="1475656" y="2348879"/>
              <a:ext cx="1231687" cy="123168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707344" y="2796028"/>
              <a:ext cx="784538" cy="78453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491882" y="2348880"/>
              <a:ext cx="839417" cy="83941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707344" y="2348880"/>
              <a:ext cx="784538" cy="44714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491882" y="3188297"/>
              <a:ext cx="839418" cy="392270"/>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348880"/>
              <a:ext cx="1475656" cy="1231686"/>
            </a:xfrm>
            <a:prstGeom prst="rect">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181220" y="1845491"/>
            <a:ext cx="4279416" cy="584775"/>
            <a:chOff x="1181220" y="1845491"/>
            <a:chExt cx="4279416" cy="584775"/>
          </a:xfrm>
        </p:grpSpPr>
        <p:grpSp>
          <p:nvGrpSpPr>
            <p:cNvPr id="55" name="Group 54"/>
            <p:cNvGrpSpPr/>
            <p:nvPr/>
          </p:nvGrpSpPr>
          <p:grpSpPr>
            <a:xfrm>
              <a:off x="1181220" y="1946845"/>
              <a:ext cx="725496" cy="412373"/>
              <a:chOff x="3447299" y="2204865"/>
              <a:chExt cx="725496" cy="412373"/>
            </a:xfrm>
          </p:grpSpPr>
          <p:sp>
            <p:nvSpPr>
              <p:cNvPr id="56" name="Pentagon 55"/>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entagon 56"/>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01.</a:t>
                </a:r>
              </a:p>
            </p:txBody>
          </p:sp>
        </p:grpSp>
        <p:sp>
          <p:nvSpPr>
            <p:cNvPr id="59" name="TextBox 58"/>
            <p:cNvSpPr txBox="1"/>
            <p:nvPr/>
          </p:nvSpPr>
          <p:spPr>
            <a:xfrm>
              <a:off x="2053983" y="1845491"/>
              <a:ext cx="3406653" cy="584775"/>
            </a:xfrm>
            <a:prstGeom prst="rect">
              <a:avLst/>
            </a:prstGeom>
            <a:noFill/>
          </p:spPr>
          <p:txBody>
            <a:bodyPr wrap="square" rtlCol="0">
              <a:spAutoFit/>
            </a:bodyPr>
            <a:lstStyle/>
            <a:p>
              <a:r>
                <a:rPr lang="en-US" sz="1600" i="1" dirty="0">
                  <a:solidFill>
                    <a:schemeClr val="bg1">
                      <a:lumMod val="65000"/>
                    </a:schemeClr>
                  </a:solidFill>
                  <a:latin typeface="Signika Negative" panose="02010003020600000004" pitchFamily="2" charset="0"/>
                </a:rPr>
                <a:t>CaixaBank </a:t>
              </a:r>
              <a:r>
                <a:rPr lang="en-US" sz="1600" b="1" dirty="0">
                  <a:solidFill>
                    <a:schemeClr val="bg1">
                      <a:lumMod val="65000"/>
                    </a:schemeClr>
                  </a:solidFill>
                  <a:latin typeface="Signika Negative" panose="02010003020600000004" pitchFamily="2" charset="0"/>
                </a:rPr>
                <a:t>gathers</a:t>
              </a:r>
              <a:r>
                <a:rPr lang="en-US" sz="1600" dirty="0">
                  <a:solidFill>
                    <a:schemeClr val="bg1">
                      <a:lumMod val="65000"/>
                    </a:schemeClr>
                  </a:solidFill>
                  <a:latin typeface="Signika Negative" panose="02010003020600000004" pitchFamily="2" charset="0"/>
                </a:rPr>
                <a:t> information about their </a:t>
              </a:r>
              <a:r>
                <a:rPr lang="en-US" sz="1600" b="1" dirty="0">
                  <a:solidFill>
                    <a:schemeClr val="bg1">
                      <a:lumMod val="65000"/>
                    </a:schemeClr>
                  </a:solidFill>
                  <a:latin typeface="Signika Negative" panose="02010003020600000004" pitchFamily="2" charset="0"/>
                </a:rPr>
                <a:t>investors</a:t>
              </a:r>
              <a:r>
                <a:rPr lang="en-US" sz="1600" dirty="0">
                  <a:solidFill>
                    <a:schemeClr val="bg1">
                      <a:lumMod val="65000"/>
                    </a:schemeClr>
                  </a:solidFill>
                  <a:latin typeface="Signika Negative" panose="02010003020600000004" pitchFamily="2" charset="0"/>
                </a:rPr>
                <a:t>.</a:t>
              </a:r>
              <a:endParaRPr lang="en-US" sz="1600" b="1" dirty="0">
                <a:solidFill>
                  <a:schemeClr val="bg1">
                    <a:lumMod val="65000"/>
                  </a:schemeClr>
                </a:solidFill>
                <a:latin typeface="Signika Negative" pitchFamily="2" charset="0"/>
              </a:endParaRPr>
            </a:p>
          </p:txBody>
        </p:sp>
      </p:grpSp>
      <p:grpSp>
        <p:nvGrpSpPr>
          <p:cNvPr id="12" name="Group 11"/>
          <p:cNvGrpSpPr/>
          <p:nvPr/>
        </p:nvGrpSpPr>
        <p:grpSpPr>
          <a:xfrm>
            <a:off x="1181220" y="3935958"/>
            <a:ext cx="4266708" cy="1077218"/>
            <a:chOff x="1181220" y="3658357"/>
            <a:chExt cx="4266708" cy="1077218"/>
          </a:xfrm>
        </p:grpSpPr>
        <p:grpSp>
          <p:nvGrpSpPr>
            <p:cNvPr id="60" name="Group 59"/>
            <p:cNvGrpSpPr/>
            <p:nvPr/>
          </p:nvGrpSpPr>
          <p:grpSpPr>
            <a:xfrm>
              <a:off x="1181220" y="3746650"/>
              <a:ext cx="725496" cy="412373"/>
              <a:chOff x="3447299" y="2204865"/>
              <a:chExt cx="725496" cy="412373"/>
            </a:xfrm>
          </p:grpSpPr>
          <p:sp>
            <p:nvSpPr>
              <p:cNvPr id="61" name="Pentagon 60"/>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entagon 61"/>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03.</a:t>
                </a:r>
              </a:p>
            </p:txBody>
          </p:sp>
        </p:grpSp>
        <p:sp>
          <p:nvSpPr>
            <p:cNvPr id="64" name="TextBox 63"/>
            <p:cNvSpPr txBox="1"/>
            <p:nvPr/>
          </p:nvSpPr>
          <p:spPr>
            <a:xfrm>
              <a:off x="2041275" y="3658357"/>
              <a:ext cx="3406653" cy="1077218"/>
            </a:xfrm>
            <a:prstGeom prst="rect">
              <a:avLst/>
            </a:prstGeom>
            <a:noFill/>
          </p:spPr>
          <p:txBody>
            <a:bodyPr wrap="square" rtlCol="0">
              <a:spAutoFit/>
            </a:bodyPr>
            <a:lstStyle/>
            <a:p>
              <a:r>
                <a:rPr lang="en-US" sz="1600" dirty="0">
                  <a:solidFill>
                    <a:schemeClr val="bg1">
                      <a:lumMod val="65000"/>
                    </a:schemeClr>
                  </a:solidFill>
                  <a:latin typeface="Signika Negative" pitchFamily="2" charset="0"/>
                </a:rPr>
                <a:t>Give the entrepreneur the chance to </a:t>
              </a:r>
              <a:r>
                <a:rPr lang="en-US" sz="1600" b="1" dirty="0">
                  <a:solidFill>
                    <a:schemeClr val="bg1">
                      <a:lumMod val="65000"/>
                    </a:schemeClr>
                  </a:solidFill>
                  <a:latin typeface="Signika Negative" pitchFamily="2" charset="0"/>
                </a:rPr>
                <a:t>expose his idea</a:t>
              </a:r>
              <a:r>
                <a:rPr lang="en-US" sz="1600" dirty="0">
                  <a:solidFill>
                    <a:schemeClr val="bg1">
                      <a:lumMod val="65000"/>
                    </a:schemeClr>
                  </a:solidFill>
                  <a:latin typeface="Signika Negative" pitchFamily="2" charset="0"/>
                </a:rPr>
                <a:t> in a practical way. No obligations, just an informal lunch talk.</a:t>
              </a:r>
              <a:endParaRPr lang="en-US" sz="1600" dirty="0">
                <a:solidFill>
                  <a:schemeClr val="bg1">
                    <a:lumMod val="65000"/>
                  </a:schemeClr>
                </a:solidFill>
                <a:latin typeface="Signika Negative" pitchFamily="2" charset="0"/>
              </a:endParaRPr>
            </a:p>
          </p:txBody>
        </p:sp>
      </p:grpSp>
      <p:grpSp>
        <p:nvGrpSpPr>
          <p:cNvPr id="13" name="Group 12"/>
          <p:cNvGrpSpPr/>
          <p:nvPr/>
        </p:nvGrpSpPr>
        <p:grpSpPr>
          <a:xfrm>
            <a:off x="1181220" y="2814027"/>
            <a:ext cx="4257725" cy="830997"/>
            <a:chOff x="1181220" y="2694958"/>
            <a:chExt cx="4257725" cy="830997"/>
          </a:xfrm>
        </p:grpSpPr>
        <p:grpSp>
          <p:nvGrpSpPr>
            <p:cNvPr id="65" name="Group 64"/>
            <p:cNvGrpSpPr/>
            <p:nvPr/>
          </p:nvGrpSpPr>
          <p:grpSpPr>
            <a:xfrm>
              <a:off x="1181220" y="2766814"/>
              <a:ext cx="725496" cy="412373"/>
              <a:chOff x="3447299" y="2204865"/>
              <a:chExt cx="725496" cy="412373"/>
            </a:xfrm>
          </p:grpSpPr>
          <p:sp>
            <p:nvSpPr>
              <p:cNvPr id="66" name="Pentagon 65"/>
              <p:cNvSpPr/>
              <p:nvPr/>
            </p:nvSpPr>
            <p:spPr>
              <a:xfrm>
                <a:off x="3581855" y="2204865"/>
                <a:ext cx="590940" cy="387962"/>
              </a:xfrm>
              <a:prstGeom prst="homePlate">
                <a:avLst>
                  <a:gd name="adj" fmla="val 32814"/>
                </a:avLst>
              </a:prstGeom>
              <a:solidFill>
                <a:srgbClr val="F5C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entagon 66"/>
              <p:cNvSpPr/>
              <p:nvPr/>
            </p:nvSpPr>
            <p:spPr>
              <a:xfrm>
                <a:off x="3447299" y="2204865"/>
                <a:ext cx="566117" cy="387962"/>
              </a:xfrm>
              <a:prstGeom prst="homePlate">
                <a:avLst>
                  <a:gd name="adj" fmla="val 250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ubtitle 2"/>
              <p:cNvSpPr txBox="1">
                <a:spLocks/>
              </p:cNvSpPr>
              <p:nvPr/>
            </p:nvSpPr>
            <p:spPr>
              <a:xfrm>
                <a:off x="3481272" y="2223914"/>
                <a:ext cx="517581" cy="39332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150" dirty="0">
                    <a:solidFill>
                      <a:schemeClr val="bg1"/>
                    </a:solidFill>
                    <a:latin typeface="Signika Negative" pitchFamily="2" charset="0"/>
                    <a:ea typeface="Franchise" pitchFamily="49" charset="0"/>
                  </a:rPr>
                  <a:t>02.</a:t>
                </a:r>
              </a:p>
            </p:txBody>
          </p:sp>
        </p:grpSp>
        <p:sp>
          <p:nvSpPr>
            <p:cNvPr id="69" name="TextBox 68"/>
            <p:cNvSpPr txBox="1"/>
            <p:nvPr/>
          </p:nvSpPr>
          <p:spPr>
            <a:xfrm>
              <a:off x="2032292" y="2694958"/>
              <a:ext cx="3406653" cy="830997"/>
            </a:xfrm>
            <a:prstGeom prst="rect">
              <a:avLst/>
            </a:prstGeom>
            <a:noFill/>
          </p:spPr>
          <p:txBody>
            <a:bodyPr wrap="square" rtlCol="0">
              <a:spAutoFit/>
            </a:bodyPr>
            <a:lstStyle/>
            <a:p>
              <a:r>
                <a:rPr lang="en-US" sz="1600" dirty="0">
                  <a:solidFill>
                    <a:schemeClr val="bg1">
                      <a:lumMod val="65000"/>
                    </a:schemeClr>
                  </a:solidFill>
                  <a:latin typeface="Signika Negative" pitchFamily="2" charset="0"/>
                </a:rPr>
                <a:t>An app with a single </a:t>
              </a:r>
              <a:r>
                <a:rPr lang="en-US" sz="1600" b="1" dirty="0">
                  <a:solidFill>
                    <a:schemeClr val="bg1">
                      <a:lumMod val="65000"/>
                    </a:schemeClr>
                  </a:solidFill>
                  <a:latin typeface="Signika Negative" pitchFamily="2" charset="0"/>
                </a:rPr>
                <a:t>click</a:t>
              </a:r>
              <a:r>
                <a:rPr lang="en-US" sz="1600" dirty="0">
                  <a:solidFill>
                    <a:schemeClr val="bg1">
                      <a:lumMod val="65000"/>
                    </a:schemeClr>
                  </a:solidFill>
                  <a:latin typeface="Signika Negative" pitchFamily="2" charset="0"/>
                </a:rPr>
                <a:t> schedule a lunch between an </a:t>
              </a:r>
              <a:r>
                <a:rPr lang="en-US" sz="1600" b="1" dirty="0">
                  <a:solidFill>
                    <a:schemeClr val="bg1">
                      <a:lumMod val="65000"/>
                    </a:schemeClr>
                  </a:solidFill>
                  <a:latin typeface="Signika Negative" pitchFamily="2" charset="0"/>
                </a:rPr>
                <a:t>entrepreneur</a:t>
              </a:r>
              <a:r>
                <a:rPr lang="en-US" sz="1600" dirty="0">
                  <a:solidFill>
                    <a:schemeClr val="bg1">
                      <a:lumMod val="65000"/>
                    </a:schemeClr>
                  </a:solidFill>
                  <a:latin typeface="Signika Negative" pitchFamily="2" charset="0"/>
                </a:rPr>
                <a:t> and a </a:t>
              </a:r>
              <a:r>
                <a:rPr lang="en-US" sz="1600" b="1" dirty="0">
                  <a:solidFill>
                    <a:schemeClr val="bg1">
                      <a:lumMod val="65000"/>
                    </a:schemeClr>
                  </a:solidFill>
                  <a:latin typeface="Signika Negative" pitchFamily="2" charset="0"/>
                </a:rPr>
                <a:t>investor</a:t>
              </a:r>
              <a:r>
                <a:rPr lang="en-US" sz="1600" dirty="0">
                  <a:solidFill>
                    <a:schemeClr val="bg1">
                      <a:lumMod val="65000"/>
                    </a:schemeClr>
                  </a:solidFill>
                  <a:latin typeface="Signika Negative" pitchFamily="2" charset="0"/>
                </a:rPr>
                <a:t>.</a:t>
              </a:r>
              <a:endParaRPr lang="en-US" sz="1600" dirty="0">
                <a:solidFill>
                  <a:schemeClr val="bg1">
                    <a:lumMod val="65000"/>
                  </a:schemeClr>
                </a:solidFill>
                <a:latin typeface="Signika Negative" pitchFamily="2" charset="0"/>
              </a:endParaRPr>
            </a:p>
          </p:txBody>
        </p:sp>
      </p:grpSp>
      <p:grpSp>
        <p:nvGrpSpPr>
          <p:cNvPr id="17" name="Group 16"/>
          <p:cNvGrpSpPr/>
          <p:nvPr/>
        </p:nvGrpSpPr>
        <p:grpSpPr>
          <a:xfrm>
            <a:off x="7411400" y="2271117"/>
            <a:ext cx="4453652" cy="1728189"/>
            <a:chOff x="7411400" y="2271117"/>
            <a:chExt cx="4453652" cy="1728189"/>
          </a:xfrm>
        </p:grpSpPr>
        <p:sp>
          <p:nvSpPr>
            <p:cNvPr id="10" name="Rectangle 9"/>
            <p:cNvSpPr/>
            <p:nvPr/>
          </p:nvSpPr>
          <p:spPr>
            <a:xfrm>
              <a:off x="7411400" y="2271117"/>
              <a:ext cx="3608389" cy="1728189"/>
            </a:xfrm>
            <a:prstGeom prst="rect">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Box 25"/>
            <p:cNvSpPr txBox="1"/>
            <p:nvPr/>
          </p:nvSpPr>
          <p:spPr>
            <a:xfrm>
              <a:off x="7993288" y="3097862"/>
              <a:ext cx="2927652" cy="646331"/>
            </a:xfrm>
            <a:prstGeom prst="rect">
              <a:avLst/>
            </a:prstGeom>
            <a:noFill/>
          </p:spPr>
          <p:txBody>
            <a:bodyPr wrap="square" rtlCol="0">
              <a:spAutoFit/>
            </a:bodyPr>
            <a:lstStyle/>
            <a:p>
              <a:r>
                <a:rPr lang="en-US" sz="1200" b="1" dirty="0">
                  <a:solidFill>
                    <a:schemeClr val="bg1">
                      <a:lumMod val="65000"/>
                    </a:schemeClr>
                  </a:solidFill>
                </a:rPr>
                <a:t>The smartwatch allows the user to immediately schedule a lunch with simple gestures or even their voice.</a:t>
              </a:r>
              <a:endParaRPr lang="en-US" sz="1200" dirty="0">
                <a:solidFill>
                  <a:schemeClr val="bg1">
                    <a:lumMod val="65000"/>
                  </a:schemeClr>
                </a:solidFill>
              </a:endParaRPr>
            </a:p>
          </p:txBody>
        </p:sp>
        <p:grpSp>
          <p:nvGrpSpPr>
            <p:cNvPr id="5" name="Group 4"/>
            <p:cNvGrpSpPr/>
            <p:nvPr/>
          </p:nvGrpSpPr>
          <p:grpSpPr>
            <a:xfrm>
              <a:off x="7963371" y="2521018"/>
              <a:ext cx="3901681" cy="608941"/>
              <a:chOff x="5112923" y="3981450"/>
              <a:chExt cx="3901681" cy="608941"/>
            </a:xfrm>
          </p:grpSpPr>
          <p:sp>
            <p:nvSpPr>
              <p:cNvPr id="27" name="Subtitle 2"/>
              <p:cNvSpPr txBox="1">
                <a:spLocks/>
              </p:cNvSpPr>
              <p:nvPr/>
            </p:nvSpPr>
            <p:spPr>
              <a:xfrm>
                <a:off x="5112923" y="3981450"/>
                <a:ext cx="2879678"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spc="-150" dirty="0">
                    <a:solidFill>
                      <a:srgbClr val="F5C24C"/>
                    </a:solidFill>
                    <a:latin typeface="Arial Black" pitchFamily="34" charset="0"/>
                    <a:ea typeface="Franchise" pitchFamily="49" charset="0"/>
                  </a:rPr>
                  <a:t>Wearable devices</a:t>
                </a:r>
              </a:p>
            </p:txBody>
          </p:sp>
          <p:sp>
            <p:nvSpPr>
              <p:cNvPr id="28" name="Subtitle 2"/>
              <p:cNvSpPr txBox="1">
                <a:spLocks/>
              </p:cNvSpPr>
              <p:nvPr/>
            </p:nvSpPr>
            <p:spPr>
              <a:xfrm>
                <a:off x="5133857" y="4272519"/>
                <a:ext cx="3880747" cy="3178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50000"/>
                        <a:lumOff val="50000"/>
                      </a:schemeClr>
                    </a:solidFill>
                    <a:latin typeface="Signika Negative" pitchFamily="2" charset="0"/>
                    <a:ea typeface="Franchise" pitchFamily="49" charset="0"/>
                  </a:rPr>
                  <a:t>The fastest way.</a:t>
                </a:r>
              </a:p>
            </p:txBody>
          </p:sp>
        </p:grpSp>
        <p:pic>
          <p:nvPicPr>
            <p:cNvPr id="8" name="Picture 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7600179" y="2615532"/>
              <a:ext cx="393109" cy="393109"/>
            </a:xfrm>
            <a:prstGeom prst="rect">
              <a:avLst/>
            </a:prstGeom>
          </p:spPr>
        </p:pic>
      </p:grpSp>
      <p:sp>
        <p:nvSpPr>
          <p:cNvPr id="74" name="Flowchart: Off-page Connector 73"/>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04</a:t>
            </a:r>
            <a:endParaRPr lang="en-US" sz="1200" b="1" dirty="0"/>
          </a:p>
        </p:txBody>
      </p:sp>
      <p:sp>
        <p:nvSpPr>
          <p:cNvPr id="75"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Tree>
    <p:extLst>
      <p:ext uri="{BB962C8B-B14F-4D97-AF65-F5344CB8AC3E}">
        <p14:creationId xmlns:p14="http://schemas.microsoft.com/office/powerpoint/2010/main" val="1395435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ext uri="{D42A27DB-BD31-4B8C-83A1-F6EECF244321}">
                <p14:modId xmlns:p14="http://schemas.microsoft.com/office/powerpoint/2010/main" val="2977256628"/>
              </p:ext>
            </p:extLst>
          </p:nvPr>
        </p:nvGraphicFramePr>
        <p:xfrm>
          <a:off x="2870443" y="2132857"/>
          <a:ext cx="6572073" cy="2448272"/>
        </p:xfrm>
        <a:graphic>
          <a:graphicData uri="http://schemas.openxmlformats.org/drawingml/2006/chart">
            <c:chart xmlns:c="http://schemas.openxmlformats.org/drawingml/2006/chart" xmlns:r="http://schemas.openxmlformats.org/officeDocument/2006/relationships" r:id="rId2"/>
          </a:graphicData>
        </a:graphic>
      </p:graphicFrame>
      <p:sp>
        <p:nvSpPr>
          <p:cNvPr id="8"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Support Channels</a:t>
            </a:r>
          </a:p>
        </p:txBody>
      </p:sp>
      <p:sp>
        <p:nvSpPr>
          <p:cNvPr id="9" name="TextBox 8"/>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pSp>
        <p:nvGrpSpPr>
          <p:cNvPr id="2" name="Group 1"/>
          <p:cNvGrpSpPr/>
          <p:nvPr/>
        </p:nvGrpSpPr>
        <p:grpSpPr>
          <a:xfrm>
            <a:off x="2914009" y="4941166"/>
            <a:ext cx="6206328" cy="897210"/>
            <a:chOff x="1390009" y="5229198"/>
            <a:chExt cx="6206328" cy="897210"/>
          </a:xfrm>
        </p:grpSpPr>
        <p:sp>
          <p:nvSpPr>
            <p:cNvPr id="6" name="TextBox 5"/>
            <p:cNvSpPr txBox="1"/>
            <p:nvPr/>
          </p:nvSpPr>
          <p:spPr>
            <a:xfrm>
              <a:off x="1894422" y="5281823"/>
              <a:ext cx="5701914"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sp>
          <p:nvSpPr>
            <p:cNvPr id="10" name="TextBox 9"/>
            <p:cNvSpPr txBox="1"/>
            <p:nvPr/>
          </p:nvSpPr>
          <p:spPr>
            <a:xfrm>
              <a:off x="1390009" y="5757076"/>
              <a:ext cx="6206328" cy="369332"/>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1" name="Group 10"/>
            <p:cNvGrpSpPr/>
            <p:nvPr/>
          </p:nvGrpSpPr>
          <p:grpSpPr>
            <a:xfrm>
              <a:off x="2004699" y="5281823"/>
              <a:ext cx="5591637" cy="306372"/>
              <a:chOff x="1646183" y="4437112"/>
              <a:chExt cx="5016054" cy="278520"/>
            </a:xfrm>
          </p:grpSpPr>
          <p:cxnSp>
            <p:nvCxnSpPr>
              <p:cNvPr id="15" name="Straight Connector 14"/>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481308" y="5229198"/>
              <a:ext cx="418381" cy="553674"/>
              <a:chOff x="2339752" y="3031456"/>
              <a:chExt cx="380346" cy="503340"/>
            </a:xfrm>
          </p:grpSpPr>
          <p:sp>
            <p:nvSpPr>
              <p:cNvPr id="13" name="Oval 12"/>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4" name="Rectangle 13"/>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17" name="Flowchart: Off-page Connector 16"/>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40</a:t>
            </a:r>
            <a:endParaRPr lang="en-US" sz="1200" b="1"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181686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15" dur="1000"/>
                                        <p:tgtEl>
                                          <p:spTgt spid="7">
                                            <p:graphicEl>
                                              <a:chart seriesIdx="-3" categoryIdx="-3" bldStep="gridLegend"/>
                                            </p:graphicEl>
                                          </p:spTgt>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9" dur="1000"/>
                                        <p:tgtEl>
                                          <p:spTgt spid="7">
                                            <p:graphicEl>
                                              <a:chart seriesIdx="0" categoryIdx="-4" bldStep="series"/>
                                            </p:graphic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23" dur="1000"/>
                                        <p:tgtEl>
                                          <p:spTgt spid="7">
                                            <p:graphicEl>
                                              <a:chart seriesIdx="1" categoryIdx="-4" bldStep="series"/>
                                            </p:graphicEl>
                                          </p:spTgt>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27" dur="1000"/>
                                        <p:tgtEl>
                                          <p:spTgt spid="7">
                                            <p:graphicEl>
                                              <a:chart seriesIdx="2" categoryIdx="-4" bldStep="series"/>
                                            </p:graphicEl>
                                          </p:spTgt>
                                        </p:tgtEl>
                                      </p:cBhvr>
                                    </p:animEffect>
                                  </p:childTnLst>
                                </p:cTn>
                              </p:par>
                            </p:childTnLst>
                          </p:cTn>
                        </p:par>
                        <p:par>
                          <p:cTn id="28" fill="hold">
                            <p:stCondLst>
                              <p:cond delay="5000"/>
                            </p:stCondLst>
                            <p:childTnLst>
                              <p:par>
                                <p:cTn id="29" presetID="16" presetClass="entr" presetSubtype="2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
        </p:bldSub>
      </p:bldGraphic>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Support Channels</a:t>
            </a:r>
          </a:p>
        </p:txBody>
      </p:sp>
      <p:sp>
        <p:nvSpPr>
          <p:cNvPr id="9" name="TextBox 8"/>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5" name="Chart 4"/>
          <p:cNvGraphicFramePr/>
          <p:nvPr>
            <p:extLst>
              <p:ext uri="{D42A27DB-BD31-4B8C-83A1-F6EECF244321}">
                <p14:modId xmlns:p14="http://schemas.microsoft.com/office/powerpoint/2010/main" val="997989095"/>
              </p:ext>
            </p:extLst>
          </p:nvPr>
        </p:nvGraphicFramePr>
        <p:xfrm>
          <a:off x="2900158" y="1988843"/>
          <a:ext cx="6508213" cy="2751175"/>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5"/>
          <p:cNvGrpSpPr/>
          <p:nvPr/>
        </p:nvGrpSpPr>
        <p:grpSpPr>
          <a:xfrm>
            <a:off x="2914009" y="4941166"/>
            <a:ext cx="6206328" cy="897210"/>
            <a:chOff x="1390009" y="5229198"/>
            <a:chExt cx="6206328" cy="897210"/>
          </a:xfrm>
        </p:grpSpPr>
        <p:sp>
          <p:nvSpPr>
            <p:cNvPr id="7" name="TextBox 6"/>
            <p:cNvSpPr txBox="1"/>
            <p:nvPr/>
          </p:nvSpPr>
          <p:spPr>
            <a:xfrm>
              <a:off x="1894422" y="5281823"/>
              <a:ext cx="5701914" cy="307777"/>
            </a:xfrm>
            <a:prstGeom prst="rect">
              <a:avLst/>
            </a:prstGeom>
            <a:noFill/>
          </p:spPr>
          <p:txBody>
            <a:bodyPr wrap="square" rtlCol="0">
              <a:spAutoFit/>
            </a:bodyPr>
            <a:lstStyle/>
            <a:p>
              <a:r>
                <a:rPr lang="en-US" sz="1400" b="1" dirty="0">
                  <a:solidFill>
                    <a:schemeClr val="tx1">
                      <a:lumMod val="65000"/>
                      <a:lumOff val="35000"/>
                    </a:schemeClr>
                  </a:solidFill>
                  <a:latin typeface="Signika Negative" pitchFamily="2" charset="0"/>
                </a:rPr>
                <a:t>Observation Tittle</a:t>
              </a:r>
              <a:endParaRPr lang="en-CA" sz="1400" b="1" dirty="0">
                <a:solidFill>
                  <a:schemeClr val="tx1">
                    <a:lumMod val="65000"/>
                    <a:lumOff val="35000"/>
                  </a:schemeClr>
                </a:solidFill>
                <a:latin typeface="Signika Negative" pitchFamily="2" charset="0"/>
              </a:endParaRPr>
            </a:p>
          </p:txBody>
        </p:sp>
        <p:sp>
          <p:nvSpPr>
            <p:cNvPr id="10" name="TextBox 9"/>
            <p:cNvSpPr txBox="1"/>
            <p:nvPr/>
          </p:nvSpPr>
          <p:spPr>
            <a:xfrm>
              <a:off x="1390009" y="5757076"/>
              <a:ext cx="6206328" cy="369332"/>
            </a:xfrm>
            <a:prstGeom prst="rect">
              <a:avLst/>
            </a:prstGeom>
            <a:noFill/>
          </p:spPr>
          <p:txBody>
            <a:bodyPr wrap="square" rtlCol="0">
              <a:spAutoFit/>
            </a:bodyPr>
            <a:lstStyle/>
            <a:p>
              <a:pPr algn="just"/>
              <a:r>
                <a:rPr lang="en-US" sz="900" b="1" dirty="0">
                  <a:solidFill>
                    <a:schemeClr val="bg1">
                      <a:lumMod val="65000"/>
                    </a:schemeClr>
                  </a:solidFill>
                </a:rPr>
                <a:t>Lorem Ipsum </a:t>
              </a:r>
              <a:r>
                <a:rPr lang="en-US" sz="900" dirty="0">
                  <a:solidFill>
                    <a:schemeClr val="bg1">
                      <a:lumMod val="65000"/>
                    </a:schemeClr>
                  </a:solidFill>
                </a:rPr>
                <a:t>has been the industry's standard dummy text ever since the 1500s, when an unknown printer took a galley of type and scrambled it to make a type specimen book. </a:t>
              </a:r>
              <a:endParaRPr lang="en-US" sz="900" dirty="0">
                <a:solidFill>
                  <a:schemeClr val="bg1">
                    <a:lumMod val="65000"/>
                  </a:schemeClr>
                </a:solidFill>
              </a:endParaRPr>
            </a:p>
          </p:txBody>
        </p:sp>
        <p:grpSp>
          <p:nvGrpSpPr>
            <p:cNvPr id="11" name="Group 10"/>
            <p:cNvGrpSpPr/>
            <p:nvPr/>
          </p:nvGrpSpPr>
          <p:grpSpPr>
            <a:xfrm>
              <a:off x="2004699" y="5281823"/>
              <a:ext cx="5591637" cy="306372"/>
              <a:chOff x="1646183" y="4437112"/>
              <a:chExt cx="5016054" cy="278520"/>
            </a:xfrm>
          </p:grpSpPr>
          <p:cxnSp>
            <p:nvCxnSpPr>
              <p:cNvPr id="15" name="Straight Connector 14"/>
              <p:cNvCxnSpPr/>
              <p:nvPr/>
            </p:nvCxnSpPr>
            <p:spPr>
              <a:xfrm>
                <a:off x="1646183" y="443711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46183" y="4715632"/>
                <a:ext cx="501605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481308" y="5229198"/>
              <a:ext cx="418381" cy="553674"/>
              <a:chOff x="2339752" y="3031456"/>
              <a:chExt cx="380346" cy="503340"/>
            </a:xfrm>
          </p:grpSpPr>
          <p:sp>
            <p:nvSpPr>
              <p:cNvPr id="13" name="Oval 12"/>
              <p:cNvSpPr/>
              <p:nvPr/>
            </p:nvSpPr>
            <p:spPr>
              <a:xfrm>
                <a:off x="2339752" y="3031456"/>
                <a:ext cx="380346" cy="380346"/>
              </a:xfrm>
              <a:prstGeom prst="ellipse">
                <a:avLst/>
              </a:prstGeom>
              <a:solidFill>
                <a:srgbClr val="F5C24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14" name="Rectangle 13"/>
              <p:cNvSpPr/>
              <p:nvPr/>
            </p:nvSpPr>
            <p:spPr>
              <a:xfrm>
                <a:off x="2359759" y="3059142"/>
                <a:ext cx="313605" cy="475654"/>
              </a:xfrm>
              <a:prstGeom prst="rect">
                <a:avLst/>
              </a:prstGeom>
            </p:spPr>
            <p:txBody>
              <a:bodyPr wrap="none">
                <a:spAutoFit/>
              </a:bodyPr>
              <a:lstStyle/>
              <a:p>
                <a:pPr algn="ctr"/>
                <a:r>
                  <a:rPr lang="en-CA" sz="2800" spc="-150" dirty="0">
                    <a:solidFill>
                      <a:schemeClr val="bg1"/>
                    </a:solidFill>
                    <a:latin typeface="Signika Negative" pitchFamily="2" charset="0"/>
                  </a:rPr>
                  <a:t>*</a:t>
                </a:r>
                <a:endParaRPr lang="en-US" sz="2800" dirty="0">
                  <a:solidFill>
                    <a:schemeClr val="bg1"/>
                  </a:solidFill>
                  <a:latin typeface="Signika Negative" pitchFamily="2" charset="0"/>
                </a:endParaRPr>
              </a:p>
            </p:txBody>
          </p:sp>
        </p:grpSp>
      </p:grpSp>
      <p:sp>
        <p:nvSpPr>
          <p:cNvPr id="17" name="Flowchart: Off-page Connector 16"/>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41</a:t>
            </a:r>
            <a:endParaRPr lang="en-US" sz="1200" b="1"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284299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15" dur="500"/>
                                        <p:tgtEl>
                                          <p:spTgt spid="5">
                                            <p:graphicEl>
                                              <a:chart seriesIdx="-3" categoryIdx="-3" bldStep="gridLegend"/>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9" dur="500"/>
                                        <p:tgtEl>
                                          <p:spTgt spid="5">
                                            <p:graphicEl>
                                              <a:chart seriesIdx="-4" categoryIdx="0"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23" dur="500"/>
                                        <p:tgtEl>
                                          <p:spTgt spid="5">
                                            <p:graphicEl>
                                              <a:chart seriesIdx="-4" categoryIdx="1" bldStep="category"/>
                                            </p:graphic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27" dur="500"/>
                                        <p:tgtEl>
                                          <p:spTgt spid="5">
                                            <p:graphicEl>
                                              <a:chart seriesIdx="-4" categoryIdx="2" bldStep="category"/>
                                            </p:graphicEl>
                                          </p:spTgt>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
                                            <p:graphicEl>
                                              <a:chart seriesIdx="-4" categoryIdx="3" bldStep="category"/>
                                            </p:graphicEl>
                                          </p:spTgt>
                                        </p:tgtEl>
                                        <p:attrNameLst>
                                          <p:attrName>style.visibility</p:attrName>
                                        </p:attrNameLst>
                                      </p:cBhvr>
                                      <p:to>
                                        <p:strVal val="visible"/>
                                      </p:to>
                                    </p:set>
                                    <p:animEffect transition="in" filter="wipe(down)">
                                      <p:cBhvr>
                                        <p:cTn id="31" dur="500"/>
                                        <p:tgtEl>
                                          <p:spTgt spid="5">
                                            <p:graphicEl>
                                              <a:chart seriesIdx="-4" categoryIdx="3" bldStep="category"/>
                                            </p:graphicEl>
                                          </p:spTgt>
                                        </p:tgtEl>
                                      </p:cBhvr>
                                    </p:animEffect>
                                  </p:childTnLst>
                                </p:cTn>
                              </p:par>
                            </p:childTnLst>
                          </p:cTn>
                        </p:par>
                        <p:par>
                          <p:cTn id="32" fill="hold">
                            <p:stCondLst>
                              <p:cond delay="3500"/>
                            </p:stCondLst>
                            <p:childTnLst>
                              <p:par>
                                <p:cTn id="33" presetID="16" presetClass="entr" presetSubtype="2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5" grpId="0">
        <p:bldSub>
          <a:bldChart bld="category"/>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2564918" y="665312"/>
            <a:ext cx="6843450"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Table Sample</a:t>
            </a:r>
          </a:p>
        </p:txBody>
      </p:sp>
      <p:sp>
        <p:nvSpPr>
          <p:cNvPr id="9" name="TextBox 8"/>
          <p:cNvSpPr txBox="1"/>
          <p:nvPr/>
        </p:nvSpPr>
        <p:spPr>
          <a:xfrm>
            <a:off x="2900156" y="1429326"/>
            <a:ext cx="6652228" cy="523220"/>
          </a:xfrm>
          <a:prstGeom prst="rect">
            <a:avLst/>
          </a:prstGeom>
          <a:noFill/>
        </p:spPr>
        <p:txBody>
          <a:bodyPr wrap="square" rtlCol="0">
            <a:spAutoFit/>
          </a:bodyPr>
          <a:lstStyle/>
          <a:p>
            <a:r>
              <a:rPr lang="en-US" sz="1600" b="1" dirty="0">
                <a:solidFill>
                  <a:schemeClr val="tx1">
                    <a:lumMod val="50000"/>
                    <a:lumOff val="50000"/>
                  </a:schemeClr>
                </a:solidFill>
              </a:rPr>
              <a:t>Three tips to success</a:t>
            </a:r>
            <a:r>
              <a:rPr lang="en-US" sz="1200" b="1" dirty="0">
                <a:solidFill>
                  <a:schemeClr val="tx1">
                    <a:lumMod val="50000"/>
                    <a:lumOff val="50000"/>
                  </a:schemeClr>
                </a:solidFill>
              </a:rPr>
              <a:t> </a:t>
            </a:r>
            <a:r>
              <a:rPr lang="en-US" sz="1200" dirty="0">
                <a:solidFill>
                  <a:schemeClr val="bg1">
                    <a:lumMod val="75000"/>
                  </a:schemeClr>
                </a:solidFill>
              </a:rPr>
              <a:t>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607675"/>
              </p:ext>
            </p:extLst>
          </p:nvPr>
        </p:nvGraphicFramePr>
        <p:xfrm>
          <a:off x="2999658" y="2276876"/>
          <a:ext cx="6336704" cy="3312367"/>
        </p:xfrm>
        <a:graphic>
          <a:graphicData uri="http://schemas.openxmlformats.org/drawingml/2006/table">
            <a:tbl>
              <a:tblPr firstRow="1" bandRow="1">
                <a:tableStyleId>{E8034E78-7F5D-4C2E-B375-FC64B27BC917}</a:tableStyleId>
              </a:tblPr>
              <a:tblGrid>
                <a:gridCol w="1584176"/>
                <a:gridCol w="1584176"/>
                <a:gridCol w="1584176"/>
                <a:gridCol w="1584176"/>
              </a:tblGrid>
              <a:tr h="421063">
                <a:tc>
                  <a:txBody>
                    <a:bodyPr/>
                    <a:lstStyle/>
                    <a:p>
                      <a:pPr algn="ctr"/>
                      <a:r>
                        <a:rPr lang="es-HN" sz="1800" dirty="0" smtClean="0"/>
                        <a:t>Title</a:t>
                      </a:r>
                      <a:r>
                        <a:rPr lang="es-HN" sz="1800" baseline="0" dirty="0" smtClean="0"/>
                        <a:t> 1</a:t>
                      </a:r>
                      <a:endParaRPr lang="es-HN" sz="1800" dirty="0">
                        <a:solidFill>
                          <a:schemeClr val="bg1">
                            <a:lumMod val="65000"/>
                          </a:schemeClr>
                        </a:solidFill>
                        <a:latin typeface="Ubuntu" pitchFamily="34" charset="0"/>
                      </a:endParaRPr>
                    </a:p>
                  </a:txBody>
                  <a:tcPr marL="87765" marR="87765" marT="43882" marB="43882">
                    <a:solidFill>
                      <a:srgbClr val="F5C24C"/>
                    </a:solidFill>
                  </a:tcPr>
                </a:tc>
                <a:tc>
                  <a:txBody>
                    <a:bodyPr/>
                    <a:lstStyle/>
                    <a:p>
                      <a:pPr algn="ctr"/>
                      <a:r>
                        <a:rPr lang="es-HN" sz="1800" dirty="0" smtClean="0"/>
                        <a:t>Title 2</a:t>
                      </a:r>
                      <a:endParaRPr lang="es-HN" sz="1800" dirty="0">
                        <a:solidFill>
                          <a:schemeClr val="bg1">
                            <a:lumMod val="65000"/>
                          </a:schemeClr>
                        </a:solidFill>
                        <a:latin typeface="Ubuntu" pitchFamily="34" charset="0"/>
                      </a:endParaRPr>
                    </a:p>
                  </a:txBody>
                  <a:tcPr marL="87765" marR="87765" marT="43882" marB="43882">
                    <a:solidFill>
                      <a:srgbClr val="F5C24C"/>
                    </a:solidFill>
                  </a:tcPr>
                </a:tc>
                <a:tc>
                  <a:txBody>
                    <a:bodyPr/>
                    <a:lstStyle/>
                    <a:p>
                      <a:pPr algn="ctr"/>
                      <a:r>
                        <a:rPr lang="es-HN" sz="1800" dirty="0" smtClean="0"/>
                        <a:t>Title 3</a:t>
                      </a:r>
                      <a:endParaRPr lang="es-HN" sz="1800" dirty="0">
                        <a:solidFill>
                          <a:schemeClr val="bg1">
                            <a:lumMod val="65000"/>
                          </a:schemeClr>
                        </a:solidFill>
                        <a:latin typeface="Ubuntu" pitchFamily="34" charset="0"/>
                      </a:endParaRPr>
                    </a:p>
                  </a:txBody>
                  <a:tcPr marL="87765" marR="87765" marT="43882" marB="43882">
                    <a:solidFill>
                      <a:srgbClr val="F5C24C"/>
                    </a:solidFill>
                  </a:tcPr>
                </a:tc>
                <a:tc>
                  <a:txBody>
                    <a:bodyPr/>
                    <a:lstStyle/>
                    <a:p>
                      <a:pPr algn="ctr"/>
                      <a:r>
                        <a:rPr lang="es-HN" sz="1800" dirty="0" smtClean="0"/>
                        <a:t>Title 4</a:t>
                      </a:r>
                      <a:endParaRPr lang="es-HN" sz="1800" dirty="0">
                        <a:solidFill>
                          <a:schemeClr val="bg1">
                            <a:lumMod val="65000"/>
                          </a:schemeClr>
                        </a:solidFill>
                        <a:latin typeface="Ubuntu" pitchFamily="34" charset="0"/>
                      </a:endParaRPr>
                    </a:p>
                  </a:txBody>
                  <a:tcPr marL="87765" marR="87765" marT="43882" marB="43882">
                    <a:solidFill>
                      <a:srgbClr val="F5C24C"/>
                    </a:solidFill>
                  </a:tcPr>
                </a:tc>
              </a:tr>
              <a:tr h="701772">
                <a:tc>
                  <a:txBody>
                    <a:bodyPr/>
                    <a:lstStyle/>
                    <a:p>
                      <a:pPr algn="ctr"/>
                      <a:endParaRPr lang="es-HN" sz="900" dirty="0" smtClean="0"/>
                    </a:p>
                    <a:p>
                      <a:pPr algn="ctr"/>
                      <a:r>
                        <a:rPr lang="es-HN" sz="900" dirty="0" smtClean="0"/>
                        <a:t>Tile</a:t>
                      </a:r>
                      <a:r>
                        <a:rPr lang="es-HN" sz="900" baseline="0" dirty="0" smtClean="0"/>
                        <a:t> Name</a:t>
                      </a:r>
                      <a:endParaRPr lang="es-HN" sz="900" b="1"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p>
                    <a:p>
                      <a:pPr algn="ct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r>
              <a:tr h="5473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HN" sz="900" dirty="0" smtClean="0">
                        <a:solidFill>
                          <a:schemeClr val="tx1">
                            <a:lumMod val="65000"/>
                            <a:lumOff val="35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s-HN" sz="900" dirty="0" smtClean="0">
                          <a:solidFill>
                            <a:schemeClr val="tx1">
                              <a:lumMod val="65000"/>
                              <a:lumOff val="35000"/>
                            </a:schemeClr>
                          </a:solidFill>
                        </a:rPr>
                        <a:t>Tile</a:t>
                      </a:r>
                      <a:r>
                        <a:rPr lang="es-HN" sz="900" baseline="0" dirty="0" smtClean="0">
                          <a:solidFill>
                            <a:schemeClr val="tx1">
                              <a:lumMod val="65000"/>
                              <a:lumOff val="35000"/>
                            </a:schemeClr>
                          </a:solidFill>
                        </a:rPr>
                        <a:t> Name</a:t>
                      </a:r>
                      <a:endParaRPr lang="es-HN" sz="900" dirty="0" smtClean="0">
                        <a:solidFill>
                          <a:schemeClr val="tx1">
                            <a:lumMod val="65000"/>
                            <a:lumOff val="35000"/>
                          </a:schemeClr>
                        </a:solidFill>
                      </a:endParaRPr>
                    </a:p>
                    <a:p>
                      <a:pPr algn="ctr"/>
                      <a:endParaRPr lang="es-HN" sz="900" dirty="0">
                        <a:solidFill>
                          <a:schemeClr val="tx1">
                            <a:lumMod val="65000"/>
                            <a:lumOff val="35000"/>
                          </a:schemeClr>
                        </a:solidFill>
                        <a:latin typeface="Ubuntu" pitchFamily="34" charset="0"/>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550</a:t>
                      </a:r>
                    </a:p>
                    <a:p>
                      <a:pPr algn="ctr"/>
                      <a:endParaRPr lang="es-HN" sz="900" b="1" dirty="0">
                        <a:solidFill>
                          <a:schemeClr val="tx1">
                            <a:lumMod val="65000"/>
                            <a:lumOff val="35000"/>
                          </a:schemeClr>
                        </a:solidFill>
                        <a:latin typeface="Ubuntu" pitchFamily="34" charset="0"/>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320</a:t>
                      </a:r>
                      <a:endParaRPr lang="es-HN" sz="900" b="1" dirty="0">
                        <a:solidFill>
                          <a:schemeClr val="tx1">
                            <a:lumMod val="65000"/>
                            <a:lumOff val="35000"/>
                          </a:schemeClr>
                        </a:solidFill>
                        <a:latin typeface="Ubuntu" pitchFamily="34" charset="0"/>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244</a:t>
                      </a:r>
                      <a:endParaRPr lang="es-HN" sz="900" b="1" dirty="0">
                        <a:solidFill>
                          <a:schemeClr val="tx1">
                            <a:lumMod val="65000"/>
                            <a:lumOff val="35000"/>
                          </a:schemeClr>
                        </a:solidFill>
                        <a:latin typeface="Ubuntu" pitchFamily="34" charset="0"/>
                      </a:endParaRPr>
                    </a:p>
                  </a:txBody>
                  <a:tcPr marL="87765" marR="87765" marT="43882" marB="43882"/>
                </a:tc>
              </a:tr>
              <a:tr h="5473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s-HN" sz="9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s-HN" sz="900" dirty="0" smtClean="0"/>
                        <a:t>Tile</a:t>
                      </a:r>
                      <a:r>
                        <a:rPr lang="es-HN" sz="900" baseline="0" dirty="0" smtClean="0"/>
                        <a:t> Name</a:t>
                      </a:r>
                      <a:endParaRPr lang="es-HN" sz="900" dirty="0" smtClean="0"/>
                    </a:p>
                    <a:p>
                      <a:pPr algn="ct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endParaRPr lang="en-US" sz="900" dirty="0" smtClean="0">
                        <a:solidFill>
                          <a:schemeClr val="bg1">
                            <a:lumMod val="65000"/>
                          </a:schemeClr>
                        </a:solidFill>
                        <a:latin typeface="Ubuntu" pitchFamily="34" charset="0"/>
                        <a:cs typeface="+mn-cs"/>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Lorem Ipsum has been the industry‘s.</a:t>
                      </a: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r>
              <a:tr h="547383">
                <a:tc>
                  <a:txBody>
                    <a:bodyPr/>
                    <a:lstStyle/>
                    <a:p>
                      <a:pPr algn="ctr"/>
                      <a:endParaRPr lang="es-HN" sz="900" dirty="0" smtClean="0">
                        <a:solidFill>
                          <a:schemeClr val="tx1">
                            <a:lumMod val="65000"/>
                            <a:lumOff val="35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s-HN" sz="900" dirty="0" smtClean="0">
                          <a:solidFill>
                            <a:schemeClr val="tx1">
                              <a:lumMod val="65000"/>
                              <a:lumOff val="35000"/>
                            </a:schemeClr>
                          </a:solidFill>
                        </a:rPr>
                        <a:t>Tile</a:t>
                      </a:r>
                      <a:r>
                        <a:rPr lang="es-HN" sz="900" baseline="0" dirty="0" smtClean="0">
                          <a:solidFill>
                            <a:schemeClr val="tx1">
                              <a:lumMod val="65000"/>
                              <a:lumOff val="35000"/>
                            </a:schemeClr>
                          </a:solidFill>
                        </a:rPr>
                        <a:t> Name</a:t>
                      </a:r>
                      <a:endParaRPr lang="es-HN" sz="900" dirty="0" smtClean="0">
                        <a:solidFill>
                          <a:schemeClr val="tx1">
                            <a:lumMod val="65000"/>
                            <a:lumOff val="35000"/>
                          </a:schemeClr>
                        </a:solidFill>
                      </a:endParaRPr>
                    </a:p>
                    <a:p>
                      <a:pPr algn="ctr"/>
                      <a:endParaRPr lang="es-HN" sz="900" dirty="0">
                        <a:solidFill>
                          <a:schemeClr val="tx1">
                            <a:lumMod val="65000"/>
                            <a:lumOff val="35000"/>
                          </a:schemeClr>
                        </a:solidFill>
                        <a:latin typeface="Ubuntu" pitchFamily="34" charset="0"/>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Lorem Ipsum has been the industry‘s.</a:t>
                      </a:r>
                      <a:endParaRPr lang="en-US" sz="900" dirty="0" smtClean="0">
                        <a:solidFill>
                          <a:schemeClr val="tx1">
                            <a:lumMod val="65000"/>
                            <a:lumOff val="35000"/>
                          </a:schemeClr>
                        </a:solidFill>
                        <a:latin typeface="Ubuntu" pitchFamily="34" charset="0"/>
                        <a:cs typeface="+mn-cs"/>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Lorem Ipsum has been the industry‘s.</a:t>
                      </a:r>
                      <a:endParaRPr lang="es-HN" sz="900" dirty="0">
                        <a:solidFill>
                          <a:schemeClr val="tx1">
                            <a:lumMod val="65000"/>
                            <a:lumOff val="35000"/>
                          </a:schemeClr>
                        </a:solidFill>
                        <a:latin typeface="Ubuntu" pitchFamily="34" charset="0"/>
                      </a:endParaRPr>
                    </a:p>
                  </a:txBody>
                  <a:tcPr marL="87765" marR="87765" marT="43882" marB="43882"/>
                </a:tc>
                <a:tc>
                  <a:txBody>
                    <a:bodyPr/>
                    <a:lstStyle/>
                    <a:p>
                      <a:pPr algn="ctr"/>
                      <a:endParaRPr lang="en-US" sz="900" dirty="0" smtClean="0">
                        <a:solidFill>
                          <a:schemeClr val="tx1">
                            <a:lumMod val="65000"/>
                            <a:lumOff val="35000"/>
                          </a:schemeClr>
                        </a:solidFill>
                      </a:endParaRPr>
                    </a:p>
                    <a:p>
                      <a:pPr algn="ctr"/>
                      <a:r>
                        <a:rPr lang="en-US" sz="900" dirty="0" smtClean="0">
                          <a:solidFill>
                            <a:schemeClr val="tx1">
                              <a:lumMod val="65000"/>
                              <a:lumOff val="35000"/>
                            </a:schemeClr>
                          </a:solidFill>
                        </a:rPr>
                        <a:t>Lorem Ipsum has been the industry‘s.</a:t>
                      </a:r>
                      <a:endParaRPr lang="es-HN" sz="900" dirty="0">
                        <a:solidFill>
                          <a:schemeClr val="tx1">
                            <a:lumMod val="65000"/>
                            <a:lumOff val="35000"/>
                          </a:schemeClr>
                        </a:solidFill>
                        <a:latin typeface="Ubuntu" pitchFamily="34" charset="0"/>
                      </a:endParaRPr>
                    </a:p>
                  </a:txBody>
                  <a:tcPr marL="87765" marR="87765" marT="43882" marB="43882"/>
                </a:tc>
              </a:tr>
              <a:tr h="547383">
                <a:tc>
                  <a:txBody>
                    <a:bodyPr/>
                    <a:lstStyle/>
                    <a:p>
                      <a:pPr algn="ctr"/>
                      <a:endParaRPr lang="es-HN" sz="9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s-HN" sz="900" dirty="0" smtClean="0"/>
                        <a:t>Tile</a:t>
                      </a:r>
                      <a:r>
                        <a:rPr lang="es-HN" sz="900" baseline="0" dirty="0" smtClean="0"/>
                        <a:t> Name</a:t>
                      </a:r>
                      <a:endParaRPr lang="es-HN" sz="900" dirty="0" smtClean="0"/>
                    </a:p>
                    <a:p>
                      <a:pPr algn="ctr"/>
                      <a:endParaRPr lang="es-HN" sz="900"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550</a:t>
                      </a:r>
                      <a:endParaRPr lang="en-US" sz="900" b="1" dirty="0" smtClean="0">
                        <a:solidFill>
                          <a:schemeClr val="bg1">
                            <a:lumMod val="65000"/>
                          </a:schemeClr>
                        </a:solidFill>
                        <a:latin typeface="Ubuntu" pitchFamily="34" charset="0"/>
                        <a:cs typeface="+mn-cs"/>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320</a:t>
                      </a:r>
                      <a:endParaRPr lang="es-HN" sz="900" b="1"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c>
                  <a:txBody>
                    <a:bodyPr/>
                    <a:lstStyle/>
                    <a:p>
                      <a:pPr algn="ctr"/>
                      <a:endParaRPr lang="en-US" sz="900" dirty="0" smtClean="0"/>
                    </a:p>
                    <a:p>
                      <a:pPr algn="ctr"/>
                      <a:r>
                        <a:rPr lang="en-US" sz="900" dirty="0" smtClean="0"/>
                        <a:t>244</a:t>
                      </a:r>
                      <a:endParaRPr lang="es-HN" sz="900" b="1" dirty="0">
                        <a:solidFill>
                          <a:schemeClr val="bg1">
                            <a:lumMod val="65000"/>
                          </a:schemeClr>
                        </a:solidFill>
                        <a:latin typeface="Ubuntu" pitchFamily="34" charset="0"/>
                      </a:endParaRPr>
                    </a:p>
                  </a:txBody>
                  <a:tcPr marL="87765" marR="87765" marT="43882" marB="43882">
                    <a:solidFill>
                      <a:schemeClr val="tx1">
                        <a:lumMod val="50000"/>
                        <a:lumOff val="50000"/>
                      </a:schemeClr>
                    </a:solidFill>
                  </a:tcPr>
                </a:tc>
              </a:tr>
            </a:tbl>
          </a:graphicData>
        </a:graphic>
      </p:graphicFrame>
      <p:sp>
        <p:nvSpPr>
          <p:cNvPr id="13" name="Flowchart: Off-page Connector 12"/>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42</a:t>
            </a:r>
            <a:endParaRPr lang="en-US" sz="1200" b="1"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60592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Optional Table Sample</a:t>
            </a:r>
          </a:p>
        </p:txBody>
      </p:sp>
      <p:sp>
        <p:nvSpPr>
          <p:cNvPr id="11" name="TextBox 10"/>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65000"/>
                  </a:schemeClr>
                </a:solidFill>
              </a:rPr>
              <a:t>, Lorem Ipsum is not simply random text. It has roots in a piece of classical Latin literature from 45 BC.</a:t>
            </a:r>
            <a:endParaRPr lang="en-US" sz="1200" b="1" dirty="0">
              <a:solidFill>
                <a:schemeClr val="bg1">
                  <a:lumMod val="65000"/>
                </a:schemeClr>
              </a:solidFill>
              <a:latin typeface="Signika Negative" pitchFamily="2" charset="0"/>
            </a:endParaRPr>
          </a:p>
        </p:txBody>
      </p:sp>
      <p:grpSp>
        <p:nvGrpSpPr>
          <p:cNvPr id="2" name="Group 1"/>
          <p:cNvGrpSpPr/>
          <p:nvPr/>
        </p:nvGrpSpPr>
        <p:grpSpPr>
          <a:xfrm>
            <a:off x="3019166" y="2105222"/>
            <a:ext cx="6245189" cy="3844058"/>
            <a:chOff x="1495163" y="2105222"/>
            <a:chExt cx="6245189" cy="3844058"/>
          </a:xfrm>
        </p:grpSpPr>
        <p:sp>
          <p:nvSpPr>
            <p:cNvPr id="27" name="Rectangle 26"/>
            <p:cNvSpPr/>
            <p:nvPr/>
          </p:nvSpPr>
          <p:spPr>
            <a:xfrm>
              <a:off x="1495163" y="4041068"/>
              <a:ext cx="6245189" cy="479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95163" y="3068960"/>
              <a:ext cx="6245189" cy="479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495163" y="5013176"/>
              <a:ext cx="6245189" cy="4792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87388" y="213581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TextBox 30"/>
            <p:cNvSpPr txBox="1"/>
            <p:nvPr/>
          </p:nvSpPr>
          <p:spPr>
            <a:xfrm>
              <a:off x="3393639" y="2719953"/>
              <a:ext cx="1322377"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Personal Plan</a:t>
              </a:r>
            </a:p>
          </p:txBody>
        </p:sp>
        <p:sp>
          <p:nvSpPr>
            <p:cNvPr id="32" name="Oval 31"/>
            <p:cNvSpPr/>
            <p:nvPr/>
          </p:nvSpPr>
          <p:spPr>
            <a:xfrm>
              <a:off x="5181773" y="213581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TextBox 33"/>
            <p:cNvSpPr txBox="1"/>
            <p:nvPr/>
          </p:nvSpPr>
          <p:spPr>
            <a:xfrm>
              <a:off x="4788024" y="2719953"/>
              <a:ext cx="1322377"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Plus Plan</a:t>
              </a:r>
            </a:p>
          </p:txBody>
        </p:sp>
        <p:sp>
          <p:nvSpPr>
            <p:cNvPr id="35" name="Oval 34"/>
            <p:cNvSpPr/>
            <p:nvPr/>
          </p:nvSpPr>
          <p:spPr>
            <a:xfrm>
              <a:off x="6684416" y="2135813"/>
              <a:ext cx="534878" cy="534878"/>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6290667" y="2719953"/>
              <a:ext cx="1322377"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Corporate Plan</a:t>
              </a:r>
            </a:p>
          </p:txBody>
        </p:sp>
        <p:cxnSp>
          <p:nvCxnSpPr>
            <p:cNvPr id="38" name="Straight Connector 37"/>
            <p:cNvCxnSpPr/>
            <p:nvPr/>
          </p:nvCxnSpPr>
          <p:spPr>
            <a:xfrm>
              <a:off x="477510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5617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394036"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495163" y="2719953"/>
              <a:ext cx="1322377" cy="276999"/>
            </a:xfrm>
            <a:prstGeom prst="rect">
              <a:avLst/>
            </a:prstGeom>
            <a:noFill/>
          </p:spPr>
          <p:txBody>
            <a:bodyPr wrap="square" rtlCol="0">
              <a:spAutoFit/>
            </a:bodyPr>
            <a:lstStyle/>
            <a:p>
              <a:pPr algn="ctr"/>
              <a:r>
                <a:rPr lang="en-US" sz="1200" b="1" dirty="0">
                  <a:solidFill>
                    <a:schemeClr val="tx1">
                      <a:lumMod val="65000"/>
                      <a:lumOff val="35000"/>
                    </a:schemeClr>
                  </a:solidFill>
                  <a:latin typeface="Signika Negative" pitchFamily="2" charset="0"/>
                </a:rPr>
                <a:t>Features</a:t>
              </a:r>
            </a:p>
          </p:txBody>
        </p:sp>
        <p:pic>
          <p:nvPicPr>
            <p:cNvPr id="4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1508" y="2292905"/>
              <a:ext cx="220693" cy="22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151" y="2296583"/>
              <a:ext cx="220085" cy="215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486" y="2289392"/>
              <a:ext cx="173517" cy="24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1547665" y="2948459"/>
              <a:ext cx="1728192" cy="3000821"/>
            </a:xfrm>
            <a:prstGeom prst="rect">
              <a:avLst/>
            </a:prstGeom>
            <a:noFill/>
          </p:spPr>
          <p:txBody>
            <a:bodyPr wrap="square" rtlCol="0">
              <a:spAutoFit/>
            </a:bodyPr>
            <a:lstStyle/>
            <a:p>
              <a:pPr>
                <a:lnSpc>
                  <a:spcPct val="300000"/>
                </a:lnSpc>
              </a:pPr>
              <a:r>
                <a:rPr lang="en-US" sz="1050" dirty="0">
                  <a:solidFill>
                    <a:schemeClr val="tx1">
                      <a:lumMod val="50000"/>
                      <a:lumOff val="50000"/>
                    </a:schemeClr>
                  </a:solidFill>
                </a:rPr>
                <a:t>Storage</a:t>
              </a:r>
            </a:p>
            <a:p>
              <a:pPr>
                <a:lnSpc>
                  <a:spcPct val="300000"/>
                </a:lnSpc>
              </a:pPr>
              <a:r>
                <a:rPr lang="en-US" sz="1050" dirty="0">
                  <a:solidFill>
                    <a:schemeClr val="tx1">
                      <a:lumMod val="50000"/>
                      <a:lumOff val="50000"/>
                    </a:schemeClr>
                  </a:solidFill>
                </a:rPr>
                <a:t>Social Network Promotion</a:t>
              </a:r>
            </a:p>
            <a:p>
              <a:pPr>
                <a:lnSpc>
                  <a:spcPct val="300000"/>
                </a:lnSpc>
              </a:pPr>
              <a:r>
                <a:rPr lang="en-US" sz="1050" dirty="0">
                  <a:solidFill>
                    <a:schemeClr val="tx1">
                      <a:lumMod val="50000"/>
                      <a:lumOff val="50000"/>
                    </a:schemeClr>
                  </a:solidFill>
                </a:rPr>
                <a:t>Analytics Tools</a:t>
              </a:r>
            </a:p>
            <a:p>
              <a:pPr>
                <a:lnSpc>
                  <a:spcPct val="300000"/>
                </a:lnSpc>
              </a:pPr>
              <a:r>
                <a:rPr lang="en-US" sz="1050" dirty="0">
                  <a:solidFill>
                    <a:schemeClr val="tx1">
                      <a:lumMod val="50000"/>
                      <a:lumOff val="50000"/>
                    </a:schemeClr>
                  </a:solidFill>
                </a:rPr>
                <a:t>BTL Programs</a:t>
              </a:r>
            </a:p>
            <a:p>
              <a:pPr>
                <a:lnSpc>
                  <a:spcPct val="300000"/>
                </a:lnSpc>
              </a:pPr>
              <a:r>
                <a:rPr lang="en-US" sz="1050" dirty="0">
                  <a:solidFill>
                    <a:schemeClr val="tx1">
                      <a:lumMod val="50000"/>
                      <a:lumOff val="50000"/>
                    </a:schemeClr>
                  </a:solidFill>
                </a:rPr>
                <a:t>Outdoor Advertising</a:t>
              </a:r>
            </a:p>
            <a:p>
              <a:pPr>
                <a:lnSpc>
                  <a:spcPct val="300000"/>
                </a:lnSpc>
              </a:pPr>
              <a:r>
                <a:rPr lang="en-US" sz="1050" dirty="0">
                  <a:solidFill>
                    <a:schemeClr val="tx1">
                      <a:lumMod val="50000"/>
                      <a:lumOff val="50000"/>
                    </a:schemeClr>
                  </a:solidFill>
                </a:rPr>
                <a:t>Community Manager</a:t>
              </a:r>
            </a:p>
          </p:txBody>
        </p:sp>
        <p:cxnSp>
          <p:nvCxnSpPr>
            <p:cNvPr id="54" name="Straight Connector 53"/>
            <p:cNvCxnSpPr/>
            <p:nvPr/>
          </p:nvCxnSpPr>
          <p:spPr>
            <a:xfrm>
              <a:off x="7740352" y="2105222"/>
              <a:ext cx="0" cy="3772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2"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419599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468171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516809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3231605"/>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419599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468171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516809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2704" y="3717032"/>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2" y="4681711"/>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1" y="516809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6486" y="563589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742" y="5635899"/>
              <a:ext cx="219459" cy="16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1" name="Flowchart: Off-page Connector 50"/>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43</a:t>
            </a:r>
            <a:endParaRPr lang="en-US" sz="1200" b="1" dirty="0"/>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412160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523998" y="4382236"/>
            <a:ext cx="9144002" cy="368868"/>
          </a:xfrm>
          <a:prstGeom prst="rect">
            <a:avLst/>
          </a:prstGeom>
          <a:pattFill prst="pct90">
            <a:fgClr>
              <a:srgbClr val="F5C24C"/>
            </a:fgClr>
            <a:bgClr>
              <a:srgbClr val="FFCC0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524000" y="2130499"/>
            <a:ext cx="9144000" cy="24982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2855643" y="4979268"/>
            <a:ext cx="2691763" cy="864096"/>
            <a:chOff x="1473274" y="4437112"/>
            <a:chExt cx="2691763" cy="864096"/>
          </a:xfrm>
        </p:grpSpPr>
        <p:sp>
          <p:nvSpPr>
            <p:cNvPr id="9" name="Subtitle 2"/>
            <p:cNvSpPr txBox="1">
              <a:spLocks/>
            </p:cNvSpPr>
            <p:nvPr/>
          </p:nvSpPr>
          <p:spPr>
            <a:xfrm>
              <a:off x="1713372" y="4725144"/>
              <a:ext cx="1904256"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lumMod val="65000"/>
                    </a:schemeClr>
                  </a:solidFill>
                </a:rPr>
                <a:t>123.456.7890</a:t>
              </a:r>
            </a:p>
            <a:p>
              <a:pPr marL="0" indent="0">
                <a:buNone/>
              </a:pPr>
              <a:r>
                <a:rPr lang="en-US" sz="1200" b="1" dirty="0">
                  <a:solidFill>
                    <a:schemeClr val="bg1">
                      <a:lumMod val="65000"/>
                    </a:schemeClr>
                  </a:solidFill>
                </a:rPr>
                <a:t>mica@mica.com</a:t>
              </a:r>
              <a:endParaRPr lang="en-US" sz="1200" dirty="0">
                <a:solidFill>
                  <a:schemeClr val="bg1">
                    <a:lumMod val="65000"/>
                  </a:schemeClr>
                </a:solidFill>
              </a:endParaRPr>
            </a:p>
            <a:p>
              <a:pPr marL="0" indent="0">
                <a:buNone/>
              </a:pPr>
              <a:endParaRPr lang="en-US" sz="1200" dirty="0">
                <a:solidFill>
                  <a:schemeClr val="bg1">
                    <a:lumMod val="65000"/>
                  </a:schemeClr>
                </a:solidFill>
              </a:endParaRPr>
            </a:p>
          </p:txBody>
        </p:sp>
        <p:pic>
          <p:nvPicPr>
            <p:cNvPr id="10" name="Picture 2"/>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569724" y="5032063"/>
              <a:ext cx="126780" cy="9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61138" y="4779964"/>
              <a:ext cx="142668" cy="142668"/>
            </a:xfrm>
            <a:prstGeom prst="rect">
              <a:avLst/>
            </a:prstGeom>
          </p:spPr>
        </p:pic>
        <p:sp>
          <p:nvSpPr>
            <p:cNvPr id="18" name="Rectangle 17"/>
            <p:cNvSpPr/>
            <p:nvPr/>
          </p:nvSpPr>
          <p:spPr>
            <a:xfrm>
              <a:off x="1473274" y="4437112"/>
              <a:ext cx="2691763" cy="338554"/>
            </a:xfrm>
            <a:prstGeom prst="rect">
              <a:avLst/>
            </a:prstGeom>
          </p:spPr>
          <p:txBody>
            <a:bodyPr wrap="none">
              <a:spAutoFit/>
            </a:bodyPr>
            <a:lstStyle/>
            <a:p>
              <a:r>
                <a:rPr lang="en-US" sz="1600" b="1" dirty="0">
                  <a:solidFill>
                    <a:schemeClr val="tx1">
                      <a:lumMod val="65000"/>
                      <a:lumOff val="35000"/>
                    </a:schemeClr>
                  </a:solidFill>
                  <a:latin typeface="Signika Negative" pitchFamily="2" charset="0"/>
                </a:rPr>
                <a:t>Tiburcio Carias Andino, </a:t>
              </a:r>
              <a:r>
                <a:rPr lang="en-US" sz="1600" b="1" dirty="0">
                  <a:solidFill>
                    <a:srgbClr val="F5C24C"/>
                  </a:solidFill>
                  <a:latin typeface="Signika Negative" pitchFamily="2" charset="0"/>
                </a:rPr>
                <a:t>CEO</a:t>
              </a:r>
            </a:p>
          </p:txBody>
        </p:sp>
      </p:grpSp>
      <p:grpSp>
        <p:nvGrpSpPr>
          <p:cNvPr id="2" name="Group 1"/>
          <p:cNvGrpSpPr/>
          <p:nvPr/>
        </p:nvGrpSpPr>
        <p:grpSpPr>
          <a:xfrm>
            <a:off x="6528048" y="4980486"/>
            <a:ext cx="3098726" cy="1112813"/>
            <a:chOff x="1473274" y="5531395"/>
            <a:chExt cx="3098726" cy="1112813"/>
          </a:xfrm>
        </p:grpSpPr>
        <p:sp>
          <p:nvSpPr>
            <p:cNvPr id="11" name="Subtitle 2"/>
            <p:cNvSpPr txBox="1">
              <a:spLocks/>
            </p:cNvSpPr>
            <p:nvPr/>
          </p:nvSpPr>
          <p:spPr>
            <a:xfrm>
              <a:off x="1713372" y="5805264"/>
              <a:ext cx="2858628" cy="8389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lumMod val="65000"/>
                    </a:schemeClr>
                  </a:solidFill>
                </a:rPr>
                <a:t>twitter.com/</a:t>
              </a:r>
              <a:r>
                <a:rPr lang="en-US" sz="1200" b="1" dirty="0" err="1">
                  <a:solidFill>
                    <a:schemeClr val="bg1">
                      <a:lumMod val="65000"/>
                    </a:schemeClr>
                  </a:solidFill>
                </a:rPr>
                <a:t>micappt</a:t>
              </a:r>
              <a:endParaRPr lang="en-US" sz="1200" b="1" dirty="0">
                <a:solidFill>
                  <a:schemeClr val="bg1">
                    <a:lumMod val="65000"/>
                  </a:schemeClr>
                </a:solidFill>
              </a:endParaRPr>
            </a:p>
            <a:p>
              <a:pPr marL="0" indent="0">
                <a:buNone/>
              </a:pPr>
              <a:r>
                <a:rPr lang="en-US" sz="1200" b="1" dirty="0">
                  <a:solidFill>
                    <a:schemeClr val="bg1">
                      <a:lumMod val="65000"/>
                    </a:schemeClr>
                  </a:solidFill>
                </a:rPr>
                <a:t>facebook.com/</a:t>
              </a:r>
              <a:r>
                <a:rPr lang="en-US" sz="1200" b="1" dirty="0" err="1">
                  <a:solidFill>
                    <a:schemeClr val="bg1">
                      <a:lumMod val="65000"/>
                    </a:schemeClr>
                  </a:solidFill>
                </a:rPr>
                <a:t>micappt</a:t>
              </a:r>
              <a:endParaRPr lang="en-US" sz="1200" b="1" dirty="0">
                <a:solidFill>
                  <a:schemeClr val="bg1">
                    <a:lumMod val="65000"/>
                  </a:schemeClr>
                </a:solidFill>
              </a:endParaRPr>
            </a:p>
            <a:p>
              <a:pPr marL="0" indent="0">
                <a:buNone/>
              </a:pPr>
              <a:endParaRPr lang="en-US" sz="1200" dirty="0">
                <a:solidFill>
                  <a:schemeClr val="bg1">
                    <a:lumMod val="65000"/>
                  </a:schemeClr>
                </a:solidFill>
              </a:endParaRPr>
            </a:p>
            <a:p>
              <a:pPr marL="0" indent="0">
                <a:buNone/>
              </a:pPr>
              <a:endParaRPr lang="en-US" sz="1200" dirty="0">
                <a:solidFill>
                  <a:schemeClr val="bg1">
                    <a:lumMod val="65000"/>
                  </a:schemeClr>
                </a:solidFill>
              </a:endParaRPr>
            </a:p>
          </p:txBody>
        </p:sp>
        <p:pic>
          <p:nvPicPr>
            <p:cNvPr id="14" name="Picture 13" descr="http://cdn.androidpolice.com/wp-content/uploads/2013/04/nexusae0_facebook.png"/>
            <p:cNvPicPr>
              <a:picLocks noChangeAspect="1" noChangeArrowheads="1"/>
            </p:cNvPicPr>
            <p:nvPr/>
          </p:nvPicPr>
          <p:blipFill rotWithShape="1">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9188" t="16196" r="15290" b="15832"/>
            <a:stretch/>
          </p:blipFill>
          <p:spPr bwMode="auto">
            <a:xfrm>
              <a:off x="1558036" y="6093296"/>
              <a:ext cx="142316" cy="1476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https://twitter.com/images/resources/twitter-bird-light-bgs.png"/>
            <p:cNvPicPr>
              <a:picLocks noChangeAspect="1" noChangeArrowheads="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25360" y="5838589"/>
              <a:ext cx="221285" cy="22128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473274" y="5531395"/>
              <a:ext cx="2223686" cy="338554"/>
            </a:xfrm>
            <a:prstGeom prst="rect">
              <a:avLst/>
            </a:prstGeom>
          </p:spPr>
          <p:txBody>
            <a:bodyPr wrap="none">
              <a:spAutoFit/>
            </a:bodyPr>
            <a:lstStyle/>
            <a:p>
              <a:r>
                <a:rPr lang="en-US" sz="1600" b="1" dirty="0">
                  <a:solidFill>
                    <a:schemeClr val="tx1">
                      <a:lumMod val="65000"/>
                      <a:lumOff val="35000"/>
                    </a:schemeClr>
                  </a:solidFill>
                  <a:latin typeface="Signika Negative" pitchFamily="2" charset="0"/>
                </a:rPr>
                <a:t>You can also find us at:</a:t>
              </a:r>
            </a:p>
          </p:txBody>
        </p:sp>
      </p:grpSp>
      <p:sp>
        <p:nvSpPr>
          <p:cNvPr id="20" name="Subtitle 2"/>
          <p:cNvSpPr txBox="1">
            <a:spLocks/>
          </p:cNvSpPr>
          <p:nvPr/>
        </p:nvSpPr>
        <p:spPr>
          <a:xfrm>
            <a:off x="2564918" y="665312"/>
            <a:ext cx="5547306"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rgbClr val="F5C24C"/>
                </a:solidFill>
                <a:latin typeface="Signika Negative" pitchFamily="2" charset="0"/>
                <a:ea typeface="Franchise" pitchFamily="49" charset="0"/>
              </a:rPr>
              <a:t>*</a:t>
            </a:r>
            <a:r>
              <a:rPr lang="en-US" sz="4000" b="1" spc="-150" dirty="0">
                <a:solidFill>
                  <a:schemeClr val="tx1">
                    <a:lumMod val="65000"/>
                    <a:lumOff val="35000"/>
                  </a:schemeClr>
                </a:solidFill>
                <a:latin typeface="Signika Negative" pitchFamily="2" charset="0"/>
                <a:ea typeface="Franchise" pitchFamily="49" charset="0"/>
              </a:rPr>
              <a:t> Let’s talk</a:t>
            </a:r>
          </a:p>
        </p:txBody>
      </p:sp>
      <p:pic>
        <p:nvPicPr>
          <p:cNvPr id="25" name="Picture 2"/>
          <p:cNvPicPr>
            <a:picLocks noChangeAspect="1" noChangeArrowheads="1"/>
          </p:cNvPicPr>
          <p:nvPr/>
        </p:nvPicPr>
        <p:blipFill>
          <a:blip r:embed="rId8">
            <a:extLst>
              <a:ext uri="{BEBA8EAE-BF5A-486C-A8C5-ECC9F3942E4B}">
                <a14:imgProps xmlns:a14="http://schemas.microsoft.com/office/drawing/2010/main">
                  <a14:imgLayer r:embed="rId9">
                    <a14:imgEffect>
                      <a14:saturation sat="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524004" y="2130502"/>
            <a:ext cx="9143999" cy="252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2900156" y="1429329"/>
            <a:ext cx="6652228" cy="461665"/>
          </a:xfrm>
          <a:prstGeom prst="rect">
            <a:avLst/>
          </a:prstGeom>
          <a:noFill/>
        </p:spPr>
        <p:txBody>
          <a:bodyPr wrap="square" rtlCol="0">
            <a:spAutoFit/>
          </a:bodyPr>
          <a:lstStyle/>
          <a:p>
            <a:r>
              <a:rPr lang="en-US" sz="1200" b="1" dirty="0">
                <a:solidFill>
                  <a:schemeClr val="tx1">
                    <a:lumMod val="50000"/>
                    <a:lumOff val="50000"/>
                  </a:schemeClr>
                </a:solidFill>
              </a:rPr>
              <a:t>Contrary to popular belief</a:t>
            </a:r>
            <a:r>
              <a:rPr lang="en-US" sz="1200" dirty="0">
                <a:solidFill>
                  <a:schemeClr val="bg1">
                    <a:lumMod val="75000"/>
                  </a:schemeClr>
                </a:solidFill>
              </a:rPr>
              <a:t>, Lorem Ipsum is not simply random text. It has roots in a piece of classical Latin literature from 45 BC.</a:t>
            </a:r>
            <a:endParaRPr lang="en-US" sz="1200" b="1" dirty="0">
              <a:solidFill>
                <a:schemeClr val="bg1">
                  <a:lumMod val="75000"/>
                </a:schemeClr>
              </a:solidFill>
              <a:latin typeface="Signika Negative" pitchFamily="2" charset="0"/>
            </a:endParaRPr>
          </a:p>
        </p:txBody>
      </p:sp>
      <p:sp>
        <p:nvSpPr>
          <p:cNvPr id="29" name="Flowchart: Off-page Connector 28"/>
          <p:cNvSpPr/>
          <p:nvPr/>
        </p:nvSpPr>
        <p:spPr>
          <a:xfrm>
            <a:off x="10042549"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a:t>44</a:t>
            </a:r>
            <a:endParaRPr lang="en-US" sz="1200" b="1" dirty="0"/>
          </a:p>
        </p:txBody>
      </p: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2384" y="6237315"/>
            <a:ext cx="830308" cy="339463"/>
          </a:xfrm>
          <a:prstGeom prst="rect">
            <a:avLst/>
          </a:prstGeom>
        </p:spPr>
      </p:pic>
    </p:spTree>
    <p:extLst>
      <p:ext uri="{BB962C8B-B14F-4D97-AF65-F5344CB8AC3E}">
        <p14:creationId xmlns:p14="http://schemas.microsoft.com/office/powerpoint/2010/main" val="343438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arn(inVertical)">
                                      <p:cBhvr>
                                        <p:cTn id="15" dur="500"/>
                                        <p:tgtEl>
                                          <p:spTgt spid="2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500"/>
                                        <p:tgtEl>
                                          <p:spTgt spid="25"/>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par>
                          <p:cTn id="28" fill="hold">
                            <p:stCondLst>
                              <p:cond delay="3000"/>
                            </p:stCondLst>
                            <p:childTnLst>
                              <p:par>
                                <p:cTn id="29" presetID="16" presetClass="entr" presetSubtype="2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animBg="1"/>
      <p:bldP spid="20"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796194" y="2291388"/>
            <a:ext cx="6540166" cy="1569660"/>
          </a:xfrm>
          <a:prstGeom prst="rect">
            <a:avLst/>
          </a:prstGeom>
          <a:noFill/>
        </p:spPr>
        <p:txBody>
          <a:bodyPr wrap="square" rtlCol="0">
            <a:spAutoFit/>
          </a:bodyPr>
          <a:lstStyle/>
          <a:p>
            <a:r>
              <a:rPr lang="en-US" sz="2400" dirty="0">
                <a:solidFill>
                  <a:schemeClr val="bg1">
                    <a:lumMod val="65000"/>
                  </a:schemeClr>
                </a:solidFill>
              </a:rPr>
              <a:t>Access to a wide network of handpicked investors</a:t>
            </a:r>
          </a:p>
          <a:p>
            <a:pPr>
              <a:lnSpc>
                <a:spcPct val="150000"/>
              </a:lnSpc>
            </a:pPr>
            <a:r>
              <a:rPr lang="en-US" sz="2400" dirty="0">
                <a:solidFill>
                  <a:schemeClr val="bg1">
                    <a:lumMod val="65000"/>
                  </a:schemeClr>
                </a:solidFill>
              </a:rPr>
              <a:t>Can schedule a meet with a real investor, fast</a:t>
            </a:r>
          </a:p>
          <a:p>
            <a:pPr>
              <a:lnSpc>
                <a:spcPct val="150000"/>
              </a:lnSpc>
            </a:pPr>
            <a:r>
              <a:rPr lang="en-US" sz="2400" dirty="0">
                <a:solidFill>
                  <a:schemeClr val="bg1">
                    <a:lumMod val="65000"/>
                  </a:schemeClr>
                </a:solidFill>
              </a:rPr>
              <a:t>Have a whole lunch to pitch</a:t>
            </a:r>
            <a:endParaRPr lang="en-US" sz="2400" dirty="0">
              <a:solidFill>
                <a:schemeClr val="bg1">
                  <a:lumMod val="65000"/>
                </a:schemeClr>
              </a:solidFill>
            </a:endParaRPr>
          </a:p>
        </p:txBody>
      </p:sp>
      <p:grpSp>
        <p:nvGrpSpPr>
          <p:cNvPr id="2" name="Group 1"/>
          <p:cNvGrpSpPr/>
          <p:nvPr/>
        </p:nvGrpSpPr>
        <p:grpSpPr>
          <a:xfrm>
            <a:off x="1631504" y="1375053"/>
            <a:ext cx="733671" cy="733671"/>
            <a:chOff x="4167816" y="1272009"/>
            <a:chExt cx="733671" cy="733671"/>
          </a:xfrm>
        </p:grpSpPr>
        <p:sp>
          <p:nvSpPr>
            <p:cNvPr id="7" name="Oval 6"/>
            <p:cNvSpPr/>
            <p:nvPr/>
          </p:nvSpPr>
          <p:spPr>
            <a:xfrm>
              <a:off x="4167816" y="1272009"/>
              <a:ext cx="733671" cy="733671"/>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5996" y="1468270"/>
              <a:ext cx="437311" cy="34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2764958" y="1348716"/>
            <a:ext cx="5691322" cy="784140"/>
            <a:chOff x="2764958" y="1348716"/>
            <a:chExt cx="5691322" cy="784140"/>
          </a:xfrm>
        </p:grpSpPr>
        <p:sp>
          <p:nvSpPr>
            <p:cNvPr id="9" name="Subtitle 2"/>
            <p:cNvSpPr txBox="1">
              <a:spLocks/>
            </p:cNvSpPr>
            <p:nvPr/>
          </p:nvSpPr>
          <p:spPr>
            <a:xfrm>
              <a:off x="2764958" y="1529408"/>
              <a:ext cx="5691322"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chemeClr val="tx1">
                      <a:lumMod val="65000"/>
                      <a:lumOff val="35000"/>
                    </a:schemeClr>
                  </a:solidFill>
                  <a:latin typeface="Signika Negative" pitchFamily="2" charset="0"/>
                  <a:ea typeface="Franchise" pitchFamily="49" charset="0"/>
                </a:rPr>
                <a:t>Entrepreneurs Win</a:t>
              </a:r>
            </a:p>
          </p:txBody>
        </p:sp>
        <p:sp>
          <p:nvSpPr>
            <p:cNvPr id="3" name="TextBox 2"/>
            <p:cNvSpPr txBox="1"/>
            <p:nvPr/>
          </p:nvSpPr>
          <p:spPr>
            <a:xfrm>
              <a:off x="2786694" y="1348716"/>
              <a:ext cx="1462260" cy="369332"/>
            </a:xfrm>
            <a:prstGeom prst="rect">
              <a:avLst/>
            </a:prstGeom>
            <a:noFill/>
          </p:spPr>
          <p:txBody>
            <a:bodyPr wrap="none" rtlCol="0">
              <a:spAutoFit/>
            </a:bodyPr>
            <a:lstStyle/>
            <a:p>
              <a:r>
                <a:rPr lang="en-US" b="1" dirty="0">
                  <a:solidFill>
                    <a:schemeClr val="tx1">
                      <a:lumMod val="65000"/>
                      <a:lumOff val="35000"/>
                    </a:schemeClr>
                  </a:solidFill>
                  <a:latin typeface="Signika Negative" panose="02010003020600000004" pitchFamily="2" charset="0"/>
                </a:rPr>
                <a:t>CaixaBank’s</a:t>
              </a:r>
              <a:endParaRPr lang="pt-PT" b="1" dirty="0">
                <a:solidFill>
                  <a:schemeClr val="tx1">
                    <a:lumMod val="65000"/>
                    <a:lumOff val="35000"/>
                  </a:schemeClr>
                </a:solidFill>
                <a:latin typeface="Signika Negative" panose="02010003020600000004" pitchFamily="2" charset="0"/>
              </a:endParaRPr>
            </a:p>
          </p:txBody>
        </p:sp>
      </p:grpSp>
      <p:sp>
        <p:nvSpPr>
          <p:cNvPr id="25" name="Flowchart: Off-page Connector 24"/>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05</a:t>
            </a:r>
            <a:endParaRPr lang="en-US" sz="1200" b="1" dirty="0"/>
          </a:p>
        </p:txBody>
      </p:sp>
      <p:sp>
        <p:nvSpPr>
          <p:cNvPr id="26"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Tree>
    <p:extLst>
      <p:ext uri="{BB962C8B-B14F-4D97-AF65-F5344CB8AC3E}">
        <p14:creationId xmlns:p14="http://schemas.microsoft.com/office/powerpoint/2010/main" val="2297169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1000"/>
                                        <p:tgtEl>
                                          <p:spTgt spid="11">
                                            <p:txEl>
                                              <p:pRg st="0" end="0"/>
                                            </p:txEl>
                                          </p:spTgt>
                                        </p:tgtEl>
                                      </p:cBhvr>
                                    </p:animEffect>
                                    <p:anim calcmode="lin" valueType="num">
                                      <p:cBhvr>
                                        <p:cTn id="1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1000"/>
                                        <p:tgtEl>
                                          <p:spTgt spid="11">
                                            <p:txEl>
                                              <p:pRg st="2" end="2"/>
                                            </p:txEl>
                                          </p:spTgt>
                                        </p:tgtEl>
                                      </p:cBhvr>
                                    </p:animEffect>
                                    <p:anim calcmode="lin" valueType="num">
                                      <p:cBhvr>
                                        <p:cTn id="26"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06</a:t>
            </a:r>
            <a:endParaRPr lang="en-US" sz="1200" b="1" dirty="0"/>
          </a:p>
        </p:txBody>
      </p:sp>
      <p:sp>
        <p:nvSpPr>
          <p:cNvPr id="13"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
        <p:nvSpPr>
          <p:cNvPr id="24" name="TextBox 23"/>
          <p:cNvSpPr txBox="1"/>
          <p:nvPr/>
        </p:nvSpPr>
        <p:spPr>
          <a:xfrm>
            <a:off x="2796194" y="2291388"/>
            <a:ext cx="6540166" cy="1569660"/>
          </a:xfrm>
          <a:prstGeom prst="rect">
            <a:avLst/>
          </a:prstGeom>
          <a:noFill/>
        </p:spPr>
        <p:txBody>
          <a:bodyPr wrap="square" rtlCol="0">
            <a:spAutoFit/>
          </a:bodyPr>
          <a:lstStyle/>
          <a:p>
            <a:r>
              <a:rPr lang="en-US" sz="2400" dirty="0">
                <a:solidFill>
                  <a:schemeClr val="bg1">
                    <a:lumMod val="65000"/>
                  </a:schemeClr>
                </a:solidFill>
              </a:rPr>
              <a:t>Fast and easy scheduling with entrepreneurs</a:t>
            </a:r>
          </a:p>
          <a:p>
            <a:pPr>
              <a:lnSpc>
                <a:spcPct val="150000"/>
              </a:lnSpc>
            </a:pPr>
            <a:r>
              <a:rPr lang="en-US" sz="2400" dirty="0">
                <a:solidFill>
                  <a:schemeClr val="bg1">
                    <a:lumMod val="65000"/>
                  </a:schemeClr>
                </a:solidFill>
              </a:rPr>
              <a:t>Better use of lunch time</a:t>
            </a:r>
          </a:p>
          <a:p>
            <a:pPr>
              <a:lnSpc>
                <a:spcPct val="150000"/>
              </a:lnSpc>
            </a:pPr>
            <a:r>
              <a:rPr lang="en-US" sz="2400" dirty="0">
                <a:solidFill>
                  <a:schemeClr val="bg1">
                    <a:lumMod val="65000"/>
                  </a:schemeClr>
                </a:solidFill>
              </a:rPr>
              <a:t>More business opportunities</a:t>
            </a:r>
            <a:endParaRPr lang="en-US" sz="2400" dirty="0">
              <a:solidFill>
                <a:schemeClr val="bg1">
                  <a:lumMod val="65000"/>
                </a:schemeClr>
              </a:solidFill>
            </a:endParaRPr>
          </a:p>
        </p:txBody>
      </p:sp>
      <p:grpSp>
        <p:nvGrpSpPr>
          <p:cNvPr id="25" name="Group 24"/>
          <p:cNvGrpSpPr/>
          <p:nvPr/>
        </p:nvGrpSpPr>
        <p:grpSpPr>
          <a:xfrm>
            <a:off x="1631504" y="1375053"/>
            <a:ext cx="733671" cy="733671"/>
            <a:chOff x="4167816" y="1272009"/>
            <a:chExt cx="733671" cy="733671"/>
          </a:xfrm>
        </p:grpSpPr>
        <p:sp>
          <p:nvSpPr>
            <p:cNvPr id="26" name="Oval 25"/>
            <p:cNvSpPr/>
            <p:nvPr/>
          </p:nvSpPr>
          <p:spPr>
            <a:xfrm>
              <a:off x="4167816" y="1272009"/>
              <a:ext cx="733671" cy="733671"/>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996" y="1468270"/>
              <a:ext cx="437311" cy="34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2764958" y="1348716"/>
            <a:ext cx="5691322" cy="784140"/>
            <a:chOff x="2764958" y="1348716"/>
            <a:chExt cx="5691322" cy="784140"/>
          </a:xfrm>
        </p:grpSpPr>
        <p:sp>
          <p:nvSpPr>
            <p:cNvPr id="29" name="Subtitle 2"/>
            <p:cNvSpPr txBox="1">
              <a:spLocks/>
            </p:cNvSpPr>
            <p:nvPr/>
          </p:nvSpPr>
          <p:spPr>
            <a:xfrm>
              <a:off x="2764958" y="1529408"/>
              <a:ext cx="5691322"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a:solidFill>
                    <a:schemeClr val="tx1">
                      <a:lumMod val="65000"/>
                      <a:lumOff val="35000"/>
                    </a:schemeClr>
                  </a:solidFill>
                  <a:latin typeface="Signika Negative" pitchFamily="2" charset="0"/>
                  <a:ea typeface="Franchise" pitchFamily="49" charset="0"/>
                </a:rPr>
                <a:t>Investors </a:t>
              </a:r>
              <a:r>
                <a:rPr lang="en-US" sz="4000" b="1" spc="-150" dirty="0" smtClean="0">
                  <a:solidFill>
                    <a:schemeClr val="tx1">
                      <a:lumMod val="65000"/>
                      <a:lumOff val="35000"/>
                    </a:schemeClr>
                  </a:solidFill>
                  <a:latin typeface="Signika Negative" pitchFamily="2" charset="0"/>
                  <a:ea typeface="Franchise" pitchFamily="49" charset="0"/>
                </a:rPr>
                <a:t>Win</a:t>
              </a:r>
              <a:endParaRPr lang="en-US" sz="4000" b="1" spc="-150" dirty="0">
                <a:solidFill>
                  <a:schemeClr val="tx1">
                    <a:lumMod val="65000"/>
                    <a:lumOff val="35000"/>
                  </a:schemeClr>
                </a:solidFill>
                <a:latin typeface="Signika Negative" pitchFamily="2" charset="0"/>
                <a:ea typeface="Franchise" pitchFamily="49" charset="0"/>
              </a:endParaRPr>
            </a:p>
          </p:txBody>
        </p:sp>
        <p:sp>
          <p:nvSpPr>
            <p:cNvPr id="30" name="TextBox 29"/>
            <p:cNvSpPr txBox="1"/>
            <p:nvPr/>
          </p:nvSpPr>
          <p:spPr>
            <a:xfrm>
              <a:off x="2786694" y="1348716"/>
              <a:ext cx="1462260" cy="369332"/>
            </a:xfrm>
            <a:prstGeom prst="rect">
              <a:avLst/>
            </a:prstGeom>
            <a:noFill/>
          </p:spPr>
          <p:txBody>
            <a:bodyPr wrap="none" rtlCol="0">
              <a:spAutoFit/>
            </a:bodyPr>
            <a:lstStyle/>
            <a:p>
              <a:r>
                <a:rPr lang="en-US" b="1" dirty="0">
                  <a:solidFill>
                    <a:schemeClr val="tx1">
                      <a:lumMod val="65000"/>
                      <a:lumOff val="35000"/>
                    </a:schemeClr>
                  </a:solidFill>
                  <a:latin typeface="Signika Negative" panose="02010003020600000004" pitchFamily="2" charset="0"/>
                </a:rPr>
                <a:t>CaixaBank’s</a:t>
              </a:r>
              <a:endParaRPr lang="pt-PT" b="1" dirty="0">
                <a:solidFill>
                  <a:schemeClr val="tx1">
                    <a:lumMod val="65000"/>
                    <a:lumOff val="35000"/>
                  </a:schemeClr>
                </a:solidFill>
                <a:latin typeface="Signika Negative" panose="02010003020600000004" pitchFamily="2" charset="0"/>
              </a:endParaRPr>
            </a:p>
          </p:txBody>
        </p:sp>
      </p:grpSp>
    </p:spTree>
    <p:extLst>
      <p:ext uri="{BB962C8B-B14F-4D97-AF65-F5344CB8AC3E}">
        <p14:creationId xmlns:p14="http://schemas.microsoft.com/office/powerpoint/2010/main" val="11822594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1000"/>
                                        <p:tgtEl>
                                          <p:spTgt spid="24">
                                            <p:txEl>
                                              <p:pRg st="0" end="0"/>
                                            </p:txEl>
                                          </p:spTgt>
                                        </p:tgtEl>
                                      </p:cBhvr>
                                    </p:animEffect>
                                    <p:anim calcmode="lin" valueType="num">
                                      <p:cBhvr>
                                        <p:cTn id="1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4">
                                            <p:txEl>
                                              <p:pRg st="2" end="2"/>
                                            </p:txEl>
                                          </p:spTgt>
                                        </p:tgtEl>
                                        <p:attrNameLst>
                                          <p:attrName>style.visibility</p:attrName>
                                        </p:attrNameLst>
                                      </p:cBhvr>
                                      <p:to>
                                        <p:strVal val="visible"/>
                                      </p:to>
                                    </p:set>
                                    <p:animEffect transition="in" filter="fade">
                                      <p:cBhvr>
                                        <p:cTn id="25" dur="1000"/>
                                        <p:tgtEl>
                                          <p:spTgt spid="24">
                                            <p:txEl>
                                              <p:pRg st="2" end="2"/>
                                            </p:txEl>
                                          </p:spTgt>
                                        </p:tgtEl>
                                      </p:cBhvr>
                                    </p:animEffect>
                                    <p:anim calcmode="lin" valueType="num">
                                      <p:cBhvr>
                                        <p:cTn id="26"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Off-page Connector 11"/>
          <p:cNvSpPr/>
          <p:nvPr/>
        </p:nvSpPr>
        <p:spPr>
          <a:xfrm>
            <a:off x="11517444" y="188643"/>
            <a:ext cx="379264" cy="297731"/>
          </a:xfrm>
          <a:prstGeom prst="flowChartOffpageConnector">
            <a:avLst/>
          </a:prstGeom>
          <a:solidFill>
            <a:srgbClr val="F5C24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1200" b="1" dirty="0" smtClean="0"/>
              <a:t>07</a:t>
            </a:r>
            <a:endParaRPr lang="en-US" sz="1200" b="1" dirty="0"/>
          </a:p>
        </p:txBody>
      </p:sp>
      <p:sp>
        <p:nvSpPr>
          <p:cNvPr id="13" name="Subtitle 2"/>
          <p:cNvSpPr txBox="1">
            <a:spLocks/>
          </p:cNvSpPr>
          <p:nvPr/>
        </p:nvSpPr>
        <p:spPr>
          <a:xfrm>
            <a:off x="10040078" y="6204570"/>
            <a:ext cx="1856630" cy="78554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spc="-150" dirty="0">
                <a:solidFill>
                  <a:srgbClr val="F5C24C"/>
                </a:solidFill>
                <a:latin typeface="Signika Negative" pitchFamily="2" charset="0"/>
                <a:ea typeface="Franchise" pitchFamily="49" charset="0"/>
              </a:rPr>
              <a:t>*</a:t>
            </a:r>
            <a:r>
              <a:rPr lang="en-US" sz="2400" b="1" spc="-150" dirty="0" err="1" smtClean="0">
                <a:latin typeface="Signika Negative" pitchFamily="2" charset="0"/>
                <a:ea typeface="Franchise" pitchFamily="49" charset="0"/>
              </a:rPr>
              <a:t>venture</a:t>
            </a:r>
            <a:r>
              <a:rPr lang="en-US" sz="2400" b="1" spc="-150" dirty="0" err="1" smtClean="0">
                <a:solidFill>
                  <a:srgbClr val="F5C24C"/>
                </a:solidFill>
                <a:latin typeface="Signika Negative" pitchFamily="2" charset="0"/>
                <a:ea typeface="Franchise" pitchFamily="49" charset="0"/>
              </a:rPr>
              <a:t>meet</a:t>
            </a:r>
            <a:endParaRPr lang="en-US" sz="2400" b="1" spc="-150" dirty="0">
              <a:solidFill>
                <a:srgbClr val="F5C24C"/>
              </a:solidFill>
              <a:latin typeface="Signika Negative" pitchFamily="2" charset="0"/>
              <a:ea typeface="Franchise" pitchFamily="49"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8" y="6273316"/>
            <a:ext cx="1440160" cy="360040"/>
          </a:xfrm>
          <a:prstGeom prst="rect">
            <a:avLst/>
          </a:prstGeom>
        </p:spPr>
      </p:pic>
      <p:sp>
        <p:nvSpPr>
          <p:cNvPr id="24" name="TextBox 23"/>
          <p:cNvSpPr txBox="1"/>
          <p:nvPr/>
        </p:nvSpPr>
        <p:spPr>
          <a:xfrm>
            <a:off x="2796194" y="2291388"/>
            <a:ext cx="6540166" cy="1569660"/>
          </a:xfrm>
          <a:prstGeom prst="rect">
            <a:avLst/>
          </a:prstGeom>
          <a:noFill/>
        </p:spPr>
        <p:txBody>
          <a:bodyPr wrap="square" rtlCol="0">
            <a:spAutoFit/>
          </a:bodyPr>
          <a:lstStyle/>
          <a:p>
            <a:r>
              <a:rPr lang="en-US" sz="2400" dirty="0">
                <a:solidFill>
                  <a:schemeClr val="bg1">
                    <a:lumMod val="65000"/>
                  </a:schemeClr>
                </a:solidFill>
              </a:rPr>
              <a:t>More satisfied clients</a:t>
            </a:r>
          </a:p>
          <a:p>
            <a:pPr>
              <a:lnSpc>
                <a:spcPct val="150000"/>
              </a:lnSpc>
            </a:pPr>
            <a:r>
              <a:rPr lang="en-US" sz="2400" dirty="0">
                <a:solidFill>
                  <a:schemeClr val="bg1">
                    <a:lumMod val="65000"/>
                  </a:schemeClr>
                </a:solidFill>
              </a:rPr>
              <a:t>User base growth</a:t>
            </a:r>
          </a:p>
          <a:p>
            <a:pPr>
              <a:lnSpc>
                <a:spcPct val="150000"/>
              </a:lnSpc>
            </a:pPr>
            <a:r>
              <a:rPr lang="en-US" sz="2400" dirty="0">
                <a:solidFill>
                  <a:schemeClr val="bg1">
                    <a:lumMod val="65000"/>
                  </a:schemeClr>
                </a:solidFill>
              </a:rPr>
              <a:t>Better investments</a:t>
            </a:r>
            <a:endParaRPr lang="en-US" sz="2400" dirty="0">
              <a:solidFill>
                <a:schemeClr val="bg1">
                  <a:lumMod val="65000"/>
                </a:schemeClr>
              </a:solidFill>
            </a:endParaRPr>
          </a:p>
        </p:txBody>
      </p:sp>
      <p:grpSp>
        <p:nvGrpSpPr>
          <p:cNvPr id="25" name="Group 24"/>
          <p:cNvGrpSpPr/>
          <p:nvPr/>
        </p:nvGrpSpPr>
        <p:grpSpPr>
          <a:xfrm>
            <a:off x="1631504" y="1375053"/>
            <a:ext cx="733671" cy="733671"/>
            <a:chOff x="4167816" y="1272009"/>
            <a:chExt cx="733671" cy="733671"/>
          </a:xfrm>
        </p:grpSpPr>
        <p:sp>
          <p:nvSpPr>
            <p:cNvPr id="26" name="Oval 25"/>
            <p:cNvSpPr/>
            <p:nvPr/>
          </p:nvSpPr>
          <p:spPr>
            <a:xfrm>
              <a:off x="4167816" y="1272009"/>
              <a:ext cx="733671" cy="733671"/>
            </a:xfrm>
            <a:prstGeom prst="ellipse">
              <a:avLst/>
            </a:prstGeom>
            <a:solidFill>
              <a:srgbClr val="F5C24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5996" y="1468270"/>
              <a:ext cx="437311" cy="34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Subtitle 2"/>
          <p:cNvSpPr txBox="1">
            <a:spLocks/>
          </p:cNvSpPr>
          <p:nvPr/>
        </p:nvSpPr>
        <p:spPr>
          <a:xfrm>
            <a:off x="2764958" y="1385392"/>
            <a:ext cx="5691322" cy="603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spc="-150" dirty="0" smtClean="0">
                <a:solidFill>
                  <a:schemeClr val="tx1">
                    <a:lumMod val="65000"/>
                    <a:lumOff val="35000"/>
                  </a:schemeClr>
                </a:solidFill>
                <a:latin typeface="Signika Negative" pitchFamily="2" charset="0"/>
                <a:ea typeface="Franchise" pitchFamily="49" charset="0"/>
              </a:rPr>
              <a:t>CaixaBank Wins</a:t>
            </a:r>
            <a:endParaRPr lang="en-US" sz="4000" b="1" spc="-150" dirty="0">
              <a:solidFill>
                <a:schemeClr val="tx1">
                  <a:lumMod val="65000"/>
                  <a:lumOff val="35000"/>
                </a:schemeClr>
              </a:solidFill>
              <a:latin typeface="Signika Negative" pitchFamily="2" charset="0"/>
              <a:ea typeface="Franchise" pitchFamily="49" charset="0"/>
            </a:endParaRPr>
          </a:p>
        </p:txBody>
      </p:sp>
    </p:spTree>
    <p:extLst>
      <p:ext uri="{BB962C8B-B14F-4D97-AF65-F5344CB8AC3E}">
        <p14:creationId xmlns:p14="http://schemas.microsoft.com/office/powerpoint/2010/main" val="1017865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1000"/>
                                        <p:tgtEl>
                                          <p:spTgt spid="24">
                                            <p:txEl>
                                              <p:pRg st="0" end="0"/>
                                            </p:txEl>
                                          </p:spTgt>
                                        </p:tgtEl>
                                      </p:cBhvr>
                                    </p:animEffect>
                                    <p:anim calcmode="lin" valueType="num">
                                      <p:cBhvr>
                                        <p:cTn id="12"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4">
                                            <p:txEl>
                                              <p:pRg st="1" end="1"/>
                                            </p:txEl>
                                          </p:spTgt>
                                        </p:tgtEl>
                                        <p:attrNameLst>
                                          <p:attrName>style.visibility</p:attrName>
                                        </p:attrNameLst>
                                      </p:cBhvr>
                                      <p:to>
                                        <p:strVal val="visible"/>
                                      </p:to>
                                    </p:set>
                                    <p:animEffect transition="in" filter="fade">
                                      <p:cBhvr>
                                        <p:cTn id="18" dur="1000"/>
                                        <p:tgtEl>
                                          <p:spTgt spid="24">
                                            <p:txEl>
                                              <p:pRg st="1" end="1"/>
                                            </p:txEl>
                                          </p:spTgt>
                                        </p:tgtEl>
                                      </p:cBhvr>
                                    </p:animEffect>
                                    <p:anim calcmode="lin" valueType="num">
                                      <p:cBhvr>
                                        <p:cTn id="19"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4">
                                            <p:txEl>
                                              <p:pRg st="2" end="2"/>
                                            </p:txEl>
                                          </p:spTgt>
                                        </p:tgtEl>
                                        <p:attrNameLst>
                                          <p:attrName>style.visibility</p:attrName>
                                        </p:attrNameLst>
                                      </p:cBhvr>
                                      <p:to>
                                        <p:strVal val="visible"/>
                                      </p:to>
                                    </p:set>
                                    <p:animEffect transition="in" filter="fade">
                                      <p:cBhvr>
                                        <p:cTn id="25" dur="1000"/>
                                        <p:tgtEl>
                                          <p:spTgt spid="24">
                                            <p:txEl>
                                              <p:pRg st="2" end="2"/>
                                            </p:txEl>
                                          </p:spTgt>
                                        </p:tgtEl>
                                      </p:cBhvr>
                                    </p:animEffect>
                                    <p:anim calcmode="lin" valueType="num">
                                      <p:cBhvr>
                                        <p:cTn id="26"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s://unsplash.imgix.net/45/QDSMoAMTYaZoXpcwBjsL__DSC0104-1.jpg?q=75&amp;fm=jpg&amp;s=a23211f4c321462b631e8bc8978ca4af"/>
          <p:cNvPicPr>
            <a:picLocks noChangeAspect="1" noChangeArrowheads="1"/>
          </p:cNvPicPr>
          <p:nvPr/>
        </p:nvPicPr>
        <p:blipFill rotWithShape="1">
          <a:blip r:embed="rId2">
            <a:extLst>
              <a:ext uri="{28A0092B-C50C-407E-A947-70E740481C1C}">
                <a14:useLocalDpi xmlns:a14="http://schemas.microsoft.com/office/drawing/2010/main" val="0"/>
              </a:ext>
            </a:extLst>
          </a:blip>
          <a:srcRect b="16477"/>
          <a:stretch/>
        </p:blipFill>
        <p:spPr bwMode="auto">
          <a:xfrm>
            <a:off x="-254044" y="0"/>
            <a:ext cx="12446044" cy="68853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472" y="6309320"/>
            <a:ext cx="1584176" cy="396044"/>
          </a:xfrm>
          <a:prstGeom prst="rect">
            <a:avLst/>
          </a:prstGeom>
        </p:spPr>
      </p:pic>
      <p:grpSp>
        <p:nvGrpSpPr>
          <p:cNvPr id="5" name="Group 4"/>
          <p:cNvGrpSpPr/>
          <p:nvPr/>
        </p:nvGrpSpPr>
        <p:grpSpPr>
          <a:xfrm>
            <a:off x="-528736" y="1065153"/>
            <a:ext cx="4752528" cy="4753056"/>
            <a:chOff x="-528736" y="1065153"/>
            <a:chExt cx="4752528" cy="4753056"/>
          </a:xfrm>
        </p:grpSpPr>
        <p:grpSp>
          <p:nvGrpSpPr>
            <p:cNvPr id="12" name="Group 11"/>
            <p:cNvGrpSpPr/>
            <p:nvPr/>
          </p:nvGrpSpPr>
          <p:grpSpPr>
            <a:xfrm>
              <a:off x="-528736" y="1065153"/>
              <a:ext cx="4752528" cy="4753056"/>
              <a:chOff x="-684584" y="1340768"/>
              <a:chExt cx="4689888" cy="4392488"/>
            </a:xfrm>
          </p:grpSpPr>
          <p:sp>
            <p:nvSpPr>
              <p:cNvPr id="13" name="Oval 12"/>
              <p:cNvSpPr/>
              <p:nvPr/>
            </p:nvSpPr>
            <p:spPr>
              <a:xfrm>
                <a:off x="-6845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87184" y="1340768"/>
                <a:ext cx="4392488" cy="4392488"/>
              </a:xfrm>
              <a:prstGeom prst="ellipse">
                <a:avLst/>
              </a:prstGeom>
              <a:solidFill>
                <a:schemeClr val="tx1">
                  <a:lumMod val="95000"/>
                  <a:lumOff val="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ubtitle 2"/>
            <p:cNvSpPr txBox="1">
              <a:spLocks/>
            </p:cNvSpPr>
            <p:nvPr/>
          </p:nvSpPr>
          <p:spPr>
            <a:xfrm>
              <a:off x="-391390" y="3082820"/>
              <a:ext cx="4176464" cy="7177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b="1" spc="-150" dirty="0" smtClean="0">
                  <a:solidFill>
                    <a:srgbClr val="F5C24C"/>
                  </a:solidFill>
                  <a:latin typeface="Signika Negative" pitchFamily="2" charset="0"/>
                  <a:ea typeface="Franchise" pitchFamily="49" charset="0"/>
                </a:rPr>
                <a:t>*</a:t>
              </a:r>
              <a:r>
                <a:rPr lang="en-US" sz="4400" b="1" spc="-150" dirty="0" smtClean="0">
                  <a:solidFill>
                    <a:schemeClr val="bg1"/>
                  </a:solidFill>
                  <a:latin typeface="Signika Negative" pitchFamily="2" charset="0"/>
                  <a:ea typeface="Franchise" pitchFamily="49" charset="0"/>
                </a:rPr>
                <a:t>prototype</a:t>
              </a:r>
              <a:endParaRPr lang="en-US" sz="4400" b="1" spc="-150" dirty="0" smtClean="0">
                <a:solidFill>
                  <a:srgbClr val="F5C24C"/>
                </a:solidFill>
                <a:latin typeface="Signika Negative" pitchFamily="2" charset="0"/>
                <a:ea typeface="Franchise" pitchFamily="49" charset="0"/>
              </a:endParaRPr>
            </a:p>
          </p:txBody>
        </p:sp>
      </p:grpSp>
    </p:spTree>
    <p:extLst>
      <p:ext uri="{BB962C8B-B14F-4D97-AF65-F5344CB8AC3E}">
        <p14:creationId xmlns:p14="http://schemas.microsoft.com/office/powerpoint/2010/main" val="463229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2450</TotalTime>
  <Words>5208</Words>
  <Application>Microsoft Office PowerPoint</Application>
  <PresentationFormat>Widescreen</PresentationFormat>
  <Paragraphs>608</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Arial Black</vt:lpstr>
      <vt:lpstr>Calibri</vt:lpstr>
      <vt:lpstr>Franchise</vt:lpstr>
      <vt:lpstr>Signika Negative</vt:lpstr>
      <vt:lpstr>Social Logos</vt:lpstr>
      <vt:lpstr>Ubuntu</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Andre Duarte</cp:lastModifiedBy>
  <cp:revision>208</cp:revision>
  <dcterms:created xsi:type="dcterms:W3CDTF">2013-07-23T17:44:34Z</dcterms:created>
  <dcterms:modified xsi:type="dcterms:W3CDTF">2014-10-25T12:19:35Z</dcterms:modified>
</cp:coreProperties>
</file>